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876" r:id="rId1"/>
    <p:sldMasterId id="2147483900" r:id="rId2"/>
  </p:sldMasterIdLst>
  <p:notesMasterIdLst>
    <p:notesMasterId r:id="rId17"/>
  </p:notesMasterIdLst>
  <p:handoutMasterIdLst>
    <p:handoutMasterId r:id="rId18"/>
  </p:handoutMasterIdLst>
  <p:sldIdLst>
    <p:sldId id="441" r:id="rId3"/>
    <p:sldId id="452" r:id="rId4"/>
    <p:sldId id="358" r:id="rId5"/>
    <p:sldId id="457" r:id="rId6"/>
    <p:sldId id="450" r:id="rId7"/>
    <p:sldId id="458" r:id="rId8"/>
    <p:sldId id="331" r:id="rId9"/>
    <p:sldId id="459" r:id="rId10"/>
    <p:sldId id="363" r:id="rId11"/>
    <p:sldId id="370" r:id="rId12"/>
    <p:sldId id="371" r:id="rId13"/>
    <p:sldId id="372" r:id="rId14"/>
    <p:sldId id="461" r:id="rId15"/>
    <p:sldId id="373" r:id="rId16"/>
  </p:sldIdLst>
  <p:sldSz cx="12192000" cy="6858000"/>
  <p:notesSz cx="10021888" cy="688816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72F68D81-D5A2-47F6-9814-600E768D4EA0}">
          <p14:sldIdLst>
            <p14:sldId id="441"/>
            <p14:sldId id="452"/>
            <p14:sldId id="358"/>
            <p14:sldId id="457"/>
            <p14:sldId id="450"/>
            <p14:sldId id="458"/>
            <p14:sldId id="331"/>
            <p14:sldId id="459"/>
            <p14:sldId id="363"/>
            <p14:sldId id="370"/>
            <p14:sldId id="371"/>
            <p14:sldId id="372"/>
            <p14:sldId id="461"/>
            <p14:sldId id="373"/>
          </p14:sldIdLst>
        </p14:section>
        <p14:section name="Section sans titre" id="{9C0B5584-F4EF-420F-B534-17637E8BBEC1}">
          <p14:sldIdLst/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ssia Hannoun" initials="AH" lastIdx="1" clrIdx="0">
    <p:extLst>
      <p:ext uri="{19B8F6BF-5375-455C-9EA6-DF929625EA0E}">
        <p15:presenceInfo xmlns:p15="http://schemas.microsoft.com/office/powerpoint/2012/main" userId="4a097a8a91dda80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A1067"/>
    <a:srgbClr val="EA64C7"/>
    <a:srgbClr val="F6C0C9"/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003" autoAdjust="0"/>
    <p:restoredTop sz="95268" autoAdjust="0"/>
  </p:normalViewPr>
  <p:slideViewPr>
    <p:cSldViewPr snapToGrid="0">
      <p:cViewPr varScale="1">
        <p:scale>
          <a:sx n="114" d="100"/>
          <a:sy n="114" d="100"/>
        </p:scale>
        <p:origin x="126" y="114"/>
      </p:cViewPr>
      <p:guideLst/>
    </p:cSldViewPr>
  </p:slideViewPr>
  <p:outlineViewPr>
    <p:cViewPr>
      <p:scale>
        <a:sx n="33" d="100"/>
        <a:sy n="33" d="100"/>
      </p:scale>
      <p:origin x="0" y="-272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32" d="100"/>
        <a:sy n="132" d="100"/>
      </p:scale>
      <p:origin x="0" y="0"/>
    </p:cViewPr>
  </p:sorterViewPr>
  <p:notesViewPr>
    <p:cSldViewPr snapToGrid="0">
      <p:cViewPr varScale="1">
        <p:scale>
          <a:sx n="46" d="100"/>
          <a:sy n="46" d="100"/>
        </p:scale>
        <p:origin x="2796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commentAuthors" Target="comment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2AB9D359-352E-4DEC-8529-82A1EEF48E9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4342279" cy="34479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F9EA84DB-3F57-468C-A847-05DF5509EDA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677299" y="0"/>
            <a:ext cx="4342279" cy="34479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D5D1DA-3EE5-49DE-AABF-DB513450CE4A}" type="datetimeFigureOut">
              <a:rPr lang="fr-FR" smtClean="0"/>
              <a:t>30/06/2021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A660D41-3984-450E-94A2-4F1D26C8747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43373"/>
            <a:ext cx="4342279" cy="3447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76D0CD1-0B43-45E5-B291-7F87A8BF1E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677299" y="6543373"/>
            <a:ext cx="4342279" cy="3447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ADD1E4-B1FC-4476-9F5F-E89D99E5CCC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589299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4342819" cy="345604"/>
          </a:xfrm>
          <a:prstGeom prst="rect">
            <a:avLst/>
          </a:prstGeom>
        </p:spPr>
        <p:txBody>
          <a:bodyPr vert="horz" lIns="96625" tIns="48312" rIns="96625" bIns="48312" rtlCol="0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5676752" y="1"/>
            <a:ext cx="4342819" cy="345604"/>
          </a:xfrm>
          <a:prstGeom prst="rect">
            <a:avLst/>
          </a:prstGeom>
        </p:spPr>
        <p:txBody>
          <a:bodyPr vert="horz" lIns="96625" tIns="48312" rIns="96625" bIns="48312" rtlCol="0"/>
          <a:lstStyle>
            <a:lvl1pPr algn="r">
              <a:defRPr sz="1300"/>
            </a:lvl1pPr>
          </a:lstStyle>
          <a:p>
            <a:fld id="{FF448E74-75BB-4619-BDBC-D567BA54DB86}" type="datetimeFigureOut">
              <a:rPr lang="fr-FR" smtClean="0"/>
              <a:t>30/06/2021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2943225" y="860425"/>
            <a:ext cx="4135438" cy="23256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25" tIns="48312" rIns="96625" bIns="48312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1002190" y="3314929"/>
            <a:ext cx="8017510" cy="2712214"/>
          </a:xfrm>
          <a:prstGeom prst="rect">
            <a:avLst/>
          </a:prstGeom>
        </p:spPr>
        <p:txBody>
          <a:bodyPr vert="horz" lIns="96625" tIns="48312" rIns="96625" bIns="48312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2" y="6542560"/>
            <a:ext cx="4342819" cy="345604"/>
          </a:xfrm>
          <a:prstGeom prst="rect">
            <a:avLst/>
          </a:prstGeom>
        </p:spPr>
        <p:txBody>
          <a:bodyPr vert="horz" lIns="96625" tIns="48312" rIns="96625" bIns="48312" rtlCol="0" anchor="b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5676752" y="6542560"/>
            <a:ext cx="4342819" cy="345604"/>
          </a:xfrm>
          <a:prstGeom prst="rect">
            <a:avLst/>
          </a:prstGeom>
        </p:spPr>
        <p:txBody>
          <a:bodyPr vert="horz" lIns="96625" tIns="48312" rIns="96625" bIns="48312" rtlCol="0" anchor="b"/>
          <a:lstStyle>
            <a:lvl1pPr algn="r">
              <a:defRPr sz="1300"/>
            </a:lvl1pPr>
          </a:lstStyle>
          <a:p>
            <a:fld id="{B4835089-E74B-4822-8EF9-7B2E1746E54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5507442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835089-E74B-4822-8EF9-7B2E1746E549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843113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835089-E74B-4822-8EF9-7B2E1746E549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222222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835089-E74B-4822-8EF9-7B2E1746E549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85113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835089-E74B-4822-8EF9-7B2E1746E549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405285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835089-E74B-4822-8EF9-7B2E1746E549}" type="slidenum">
              <a:rPr kumimoji="0" lang="fr-FR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fr-FR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7791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8AB28CE-CC9B-4AFD-BF0A-1AE48F7076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0278DA8-8BE3-4D48-BA18-F884F06624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B8F3B1B-8D46-44B6-A3E3-980A597D1D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16F87-647B-4625-BEC6-FEDA1BB5987B}" type="datetime1">
              <a:rPr lang="en-US" smtClean="0"/>
              <a:t>6/30/2021</a:t>
            </a:fld>
            <a:endParaRPr lang="en-US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FFEE128-EDEB-40B1-8EE8-3B45BC3701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9484608-56A2-49F4-9E6A-38584E6A6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00287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BAF5F60-81F4-455D-8137-646B80379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9CB3654-42B8-4C5D-A6C2-C21DF501E3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7268122-9B19-4554-A7B0-B4022C0E90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CEAFE-17B4-4009-A0B4-E071D8BE839E}" type="datetime1">
              <a:rPr lang="en-US" smtClean="0"/>
              <a:t>6/30/2021</a:t>
            </a:fld>
            <a:endParaRPr lang="en-US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10B6FB2-4FDA-4F7A-AA3E-5FA0E9C9D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8733C93-6193-4A4F-A74F-2D9E8CCF0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3193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EC575085-7607-479B-8C7F-E990935636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F3A8FEEE-135E-43A3-AAAA-422BC7A84B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BC6D8C6-FAD4-4D43-B18C-F62E0F6488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6C5C4-1EB9-40BF-9229-771AF6DAE1B8}" type="datetime1">
              <a:rPr lang="en-US" smtClean="0"/>
              <a:t>6/30/2021</a:t>
            </a:fld>
            <a:endParaRPr lang="en-US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ED78E13-FE4F-4D48-88DF-589C085179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C6047D0-A116-4C27-9A1C-26176B25B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8457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16F87-647B-4625-BEC6-FEDA1BB5987B}" type="datetime1">
              <a:rPr lang="en-US" smtClean="0"/>
              <a:t>6/30/2021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47533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3AF14-D91B-4BC1-80EE-61F367E3A114}" type="datetime1">
              <a:rPr lang="en-US" smtClean="0"/>
              <a:t>6/30/2021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59126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E6932-1D0B-494F-A817-381779C3F6FB}" type="datetime1">
              <a:rPr lang="en-US" smtClean="0"/>
              <a:t>6/30/2021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7423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01051-5467-4E27-87EB-9954D96E999B}" type="datetime1">
              <a:rPr lang="en-US" smtClean="0"/>
              <a:t>6/30/2021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09675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A315F-165E-4F3E-9561-8136AE9A8D6C}" type="datetime1">
              <a:rPr lang="en-US" smtClean="0"/>
              <a:t>6/30/2021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3763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FC8C-A2AD-4FC0-AA30-CAE64819FB2D}" type="datetime1">
              <a:rPr lang="en-US" smtClean="0"/>
              <a:t>6/30/2021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10950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74FE5-9CA2-479B-97AD-C9B1FDA198D3}" type="datetime1">
              <a:rPr lang="en-US" smtClean="0"/>
              <a:t>6/30/2021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71203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ACCB1-7836-465B-ABFA-1CFC8E6287DA}" type="datetime1">
              <a:rPr lang="en-US" smtClean="0"/>
              <a:t>6/30/2021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0294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2374E76-F483-4E08-8A3D-43902C7203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C7B183F-1519-44AC-BF18-0DA98A1458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E273B1C-18F8-4B80-9540-24AF55911A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3AF14-D91B-4BC1-80EE-61F367E3A114}" type="datetime1">
              <a:rPr lang="en-US" smtClean="0"/>
              <a:t>6/30/2021</a:t>
            </a:fld>
            <a:endParaRPr lang="en-US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5C5EC09-A2F4-48E6-96E1-B42A42AC6F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9436056-97E6-441B-B153-C29DA5D4F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58333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E6411-2E9B-4C03-91FE-48C59DE58077}" type="datetime1">
              <a:rPr lang="en-US" smtClean="0"/>
              <a:t>6/30/2021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62830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CEAFE-17B4-4009-A0B4-E071D8BE839E}" type="datetime1">
              <a:rPr lang="en-US" smtClean="0"/>
              <a:t>6/30/2021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54619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6C5C4-1EB9-40BF-9229-771AF6DAE1B8}" type="datetime1">
              <a:rPr lang="en-US" smtClean="0"/>
              <a:t>6/30/2021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52805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7BE6BB5-2B88-4B41-9E87-AC0FAB1FC1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A08C0D9-DA01-42F7-BFB4-DCB581F034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06AE4FC-AFF4-4EB5-94C2-B7E4FB196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E6932-1D0B-494F-A817-381779C3F6FB}" type="datetime1">
              <a:rPr lang="en-US" smtClean="0"/>
              <a:t>6/30/2021</a:t>
            </a:fld>
            <a:endParaRPr lang="en-US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A0D0C20-A609-46E9-A538-E48D335CC8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BDA3E08-1422-4D8C-9003-A1DDD3773F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09185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F01AE8A-BE3D-4EEA-B831-93227A1CF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7EBE85D-2311-4445-884B-6991E8EDF0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90AD3D9-598A-4CA7-BE07-4BA30AD620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564CD69-F409-41AA-84B9-B402A9D787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01051-5467-4E27-87EB-9954D96E999B}" type="datetime1">
              <a:rPr lang="en-US" smtClean="0"/>
              <a:t>6/30/2021</a:t>
            </a:fld>
            <a:endParaRPr lang="en-US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AA0416B-EAB3-461D-92C7-05969EF9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52F31D2-8A86-4124-B280-9DFEBA162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64096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7AD763-54FD-467D-90F9-895E9735C7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0BA2773-8C08-4330-B91C-348FB37360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C8A03F1A-A549-4902-A4C9-37FD40266A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21B43654-A380-44D0-B881-D3811B0D79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9F3015DC-9E30-4848-B80F-3478FB85E6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5BE3A7F7-F7FC-48E6-B53D-CDD868501E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A315F-165E-4F3E-9561-8136AE9A8D6C}" type="datetime1">
              <a:rPr lang="en-US" smtClean="0"/>
              <a:t>6/30/2021</a:t>
            </a:fld>
            <a:endParaRPr lang="en-US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034044FC-3D66-439D-9AD3-B8C58A76F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90C5DC48-E945-4602-BEAB-6016B8249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82358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1B22588-442C-4FF7-9697-DFDCB510F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F6CBAC42-E2DF-41E1-8863-646D9077ED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FC8C-A2AD-4FC0-AA30-CAE64819FB2D}" type="datetime1">
              <a:rPr lang="en-US" smtClean="0"/>
              <a:t>6/30/2021</a:t>
            </a:fld>
            <a:endParaRPr lang="en-US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3271438-2CAE-4F6B-87E0-15E95495D7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A3D6984-102D-4973-8EF5-FF3A61829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2970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4FCEAB05-AE96-4358-92B8-50C66FCA4A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74FE5-9CA2-479B-97AD-C9B1FDA198D3}" type="datetime1">
              <a:rPr lang="en-US" smtClean="0"/>
              <a:t>6/30/2021</a:t>
            </a:fld>
            <a:endParaRPr lang="en-US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B9D9657-8DB4-4B18-940E-944C22A62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D5A7D28-1383-4EFC-8623-17CC1D2AC4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04114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0E1AD58-BB0C-4C1C-87C5-B1819B9F07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14BE562-0613-4F44-8E66-339A6DECB3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157937F-0FFF-4B2B-BBB7-507F63D0DA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A3AF93F-8C2A-45C0-AB9E-3525C62D5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ACCB1-7836-465B-ABFA-1CFC8E6287DA}" type="datetime1">
              <a:rPr lang="en-US" smtClean="0"/>
              <a:t>6/30/2021</a:t>
            </a:fld>
            <a:endParaRPr lang="en-US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2759E71-9758-441C-A9AD-2FFDAEDED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D22143A-29CE-4030-BA3A-5437B5DC7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27469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0B76F19-D1D1-49E7-9898-501595352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DE5E4324-3B97-4C0A-9468-66A94B6631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669C62D-3D9B-401B-8E4C-C580A43290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6208561-0296-4FB5-B2C5-CC02CFCC89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E6411-2E9B-4C03-91FE-48C59DE58077}" type="datetime1">
              <a:rPr lang="en-US" smtClean="0"/>
              <a:t>6/30/2021</a:t>
            </a:fld>
            <a:endParaRPr lang="en-US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51C9F54-4875-4C60-85A6-E7ACCEF92D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543ACC6-DC5A-4914-B5C4-D56FF4DAE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37489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4DC2B942-88B3-46A6-8AA8-924E26AD5D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4917896-081A-415A-8F8D-FF3BDABC1A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B984DDC-6D02-460A-88C4-6B88D10838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01F4F9-E693-462C-A86E-01F6CA89F7DB}" type="datetime1">
              <a:rPr lang="en-US" smtClean="0"/>
              <a:t>6/30/2021</a:t>
            </a:fld>
            <a:endParaRPr lang="en-US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D122848-B215-469C-8470-1D56332ED2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2EED145-F329-4119-A42F-8DDAFF5D40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8063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E901F4F9-E693-462C-A86E-01F6CA89F7DB}" type="datetime1">
              <a:rPr lang="en-US" smtClean="0"/>
              <a:t>6/30/2021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7508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png"/><Relationship Id="rId4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E40022C-241A-4AB4-9FA6-DC11A0109EE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highlight>
                <a:srgbClr val="FF0000"/>
              </a:highlight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EE3A4E4-988B-4A30-8135-CBC538CFFE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13239"/>
            <a:ext cx="12192000" cy="454476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D92DB65-AF9B-4073-BFB2-273862904A5F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25000"/>
          </a:blip>
          <a:stretch>
            <a:fillRect/>
          </a:stretch>
        </p:blipFill>
        <p:spPr>
          <a:xfrm>
            <a:off x="1629220" y="909617"/>
            <a:ext cx="8370533" cy="160677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1BE0399-45AA-4255-9201-5030F63B4B28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0" y="-14392"/>
            <a:ext cx="12192000" cy="111276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B263721-BF46-4FB9-9CB3-714D013B60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470057"/>
            <a:ext cx="2523963" cy="32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3434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99FC055-D0B9-4C8B-B389-F5B6CD94AC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7668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B2B6CFEA-69DE-4A76-9B62-5C5E318167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2959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DEAFD6E7-081C-4102-9DFB-8EDCCAE06A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7412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7BCCCA8-354E-4726-878E-E3DE5A92E3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0415" y="1527142"/>
            <a:ext cx="7315200" cy="3665754"/>
          </a:xfrm>
        </p:spPr>
        <p:txBody>
          <a:bodyPr>
            <a:normAutofit/>
          </a:bodyPr>
          <a:lstStyle/>
          <a:p>
            <a:r>
              <a:rPr lang="fr-FR" sz="4000" b="1" dirty="0">
                <a:ln/>
              </a:rPr>
              <a:t>Après cette matinée d’échange, comment vous sentez-vous ? </a:t>
            </a:r>
            <a:endParaRPr lang="fr-FR" sz="4000" b="1" dirty="0">
              <a:solidFill>
                <a:srgbClr val="0070C0"/>
              </a:solidFill>
            </a:endParaRP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803790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F0E7BD8-A349-497B-A11B-648C3E90CD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9258" y="5805735"/>
            <a:ext cx="1044114" cy="994822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3864A1DB-086D-47C6-A404-C724AB2E61B6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08501" y="5923623"/>
            <a:ext cx="625876" cy="124287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EC2FB59B-A9A1-4C54-BCA9-C1B9DB6CE3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303146"/>
            <a:ext cx="1373849" cy="414439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C179856-1FAE-4706-858F-C50FBE1020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92748" y="5766722"/>
            <a:ext cx="1044114" cy="107284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E91B701-D856-4991-8D50-BFFDBB1857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5696" y="0"/>
            <a:ext cx="86006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5262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7BCCCA8-354E-4726-878E-E3DE5A92E3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9268" y="1583702"/>
            <a:ext cx="7315200" cy="4401045"/>
          </a:xfrm>
        </p:spPr>
        <p:txBody>
          <a:bodyPr/>
          <a:lstStyle/>
          <a:p>
            <a:r>
              <a:rPr lang="fr-FR" sz="4000" b="1" dirty="0">
                <a:solidFill>
                  <a:srgbClr val="0070C0"/>
                </a:solidFill>
              </a:rPr>
              <a:t> </a:t>
            </a:r>
            <a:r>
              <a:rPr lang="fr-FR" sz="4000" b="1" dirty="0">
                <a:solidFill>
                  <a:schemeClr val="tx1"/>
                </a:solidFill>
              </a:rPr>
              <a:t>Faisons connaissance </a:t>
            </a:r>
          </a:p>
          <a:p>
            <a:endParaRPr lang="fr-FR" sz="4000" b="1" dirty="0">
              <a:solidFill>
                <a:srgbClr val="0070C0"/>
              </a:solidFill>
            </a:endParaRP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775736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D4266A0-9AF8-4390-BDE7-6BA4E15B6C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46283"/>
            <a:ext cx="3412273" cy="4601183"/>
          </a:xfrm>
        </p:spPr>
        <p:txBody>
          <a:bodyPr>
            <a:normAutofit/>
          </a:bodyPr>
          <a:lstStyle/>
          <a:p>
            <a:r>
              <a:rPr lang="fr-FR" sz="2800" b="1" dirty="0">
                <a:solidFill>
                  <a:schemeClr val="tx2">
                    <a:lumMod val="75000"/>
                  </a:schemeClr>
                </a:solidFill>
              </a:rPr>
              <a:t> Programme de</a:t>
            </a:r>
            <a:br>
              <a:rPr lang="fr-FR" sz="2800" b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fr-FR" sz="2800" b="1" dirty="0">
                <a:solidFill>
                  <a:schemeClr val="tx2">
                    <a:lumMod val="75000"/>
                  </a:schemeClr>
                </a:solidFill>
              </a:rPr>
              <a:t> la matinée :</a:t>
            </a:r>
            <a:endParaRPr lang="fr-FR" sz="2800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3EF0E29-0F5B-4D76-995C-3462EE95B4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85185" y="864107"/>
            <a:ext cx="7702621" cy="51206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400" dirty="0">
                <a:solidFill>
                  <a:schemeClr val="tx2">
                    <a:lumMod val="75000"/>
                  </a:schemeClr>
                </a:solidFill>
              </a:rPr>
              <a:t>1.Testez vos connaissances sur le parcours de l’aidant (Quiz interactif)</a:t>
            </a:r>
          </a:p>
          <a:p>
            <a:pPr marL="0" indent="0">
              <a:buNone/>
            </a:pPr>
            <a:r>
              <a:rPr lang="fr-FR" sz="2400" dirty="0">
                <a:solidFill>
                  <a:schemeClr val="tx2">
                    <a:lumMod val="75000"/>
                  </a:schemeClr>
                </a:solidFill>
              </a:rPr>
              <a:t>2. Temps d’échange et de partage : à chacun son parcours  - ce qui fait frein pour l’un peut être un levier pour l’autre</a:t>
            </a:r>
          </a:p>
          <a:p>
            <a:pPr marL="0" indent="0">
              <a:buNone/>
            </a:pPr>
            <a:r>
              <a:rPr lang="fr-FR" sz="2400" dirty="0">
                <a:solidFill>
                  <a:schemeClr val="tx2">
                    <a:lumMod val="75000"/>
                  </a:schemeClr>
                </a:solidFill>
              </a:rPr>
              <a:t>3. Création d’un outil facilitant le parcours de l’aidant (à partir des ressources et des idées identifiées)</a:t>
            </a:r>
          </a:p>
          <a:p>
            <a:pPr marL="0" indent="0">
              <a:buNone/>
            </a:pPr>
            <a:r>
              <a:rPr lang="fr-FR" sz="2400" dirty="0">
                <a:solidFill>
                  <a:schemeClr val="tx2">
                    <a:lumMod val="75000"/>
                  </a:schemeClr>
                </a:solidFill>
              </a:rPr>
              <a:t>4. Conclusion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BE5EA11-B773-4A2E-BE54-C95F7183AA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70057"/>
            <a:ext cx="2523963" cy="32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4037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7BCCCA8-354E-4726-878E-E3DE5A92E3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9268" y="2318994"/>
            <a:ext cx="7315200" cy="3665754"/>
          </a:xfrm>
        </p:spPr>
        <p:txBody>
          <a:bodyPr>
            <a:normAutofit/>
          </a:bodyPr>
          <a:lstStyle/>
          <a:p>
            <a:r>
              <a:rPr lang="fr-FR" sz="4000" b="1" dirty="0">
                <a:solidFill>
                  <a:srgbClr val="0070C0"/>
                </a:solidFill>
              </a:rPr>
              <a:t> </a:t>
            </a:r>
            <a:r>
              <a:rPr lang="fr-FR" sz="4000" b="1" dirty="0"/>
              <a:t>1. Quiz interactif: testez vos connaissance</a:t>
            </a:r>
          </a:p>
          <a:p>
            <a:endParaRPr lang="fr-FR" sz="4000" b="1" dirty="0"/>
          </a:p>
          <a:p>
            <a:r>
              <a:rPr lang="fr-FR" sz="4000" b="1" dirty="0"/>
              <a:t>Tapez sur votre téléphone : </a:t>
            </a:r>
            <a:r>
              <a:rPr lang="fr-FR" sz="4400" b="1" dirty="0">
                <a:solidFill>
                  <a:srgbClr val="FF0000"/>
                </a:solidFill>
              </a:rPr>
              <a:t>kahoot.it</a:t>
            </a:r>
          </a:p>
          <a:p>
            <a:pPr marL="0" indent="0">
              <a:buNone/>
            </a:pPr>
            <a:endParaRPr lang="fr-FR" sz="4000" b="1" dirty="0">
              <a:solidFill>
                <a:schemeClr val="tx1"/>
              </a:solidFill>
            </a:endParaRPr>
          </a:p>
          <a:p>
            <a:endParaRPr lang="fr-FR" sz="4000" b="1" dirty="0">
              <a:solidFill>
                <a:srgbClr val="0070C0"/>
              </a:solidFill>
            </a:endParaRP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98166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5498B184-D35E-4CC7-BEDE-0C171283BB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2144" y="0"/>
            <a:ext cx="12254144" cy="685799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F7410B4-C207-47AA-9907-41EBAE7CA4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470057"/>
            <a:ext cx="2523963" cy="32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7726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7BCCCA8-354E-4726-878E-E3DE5A92E3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9268" y="2318994"/>
            <a:ext cx="7315200" cy="3665754"/>
          </a:xfrm>
        </p:spPr>
        <p:txBody>
          <a:bodyPr>
            <a:normAutofit/>
          </a:bodyPr>
          <a:lstStyle/>
          <a:p>
            <a:r>
              <a:rPr lang="fr-FR" sz="4000" b="1" dirty="0"/>
              <a:t>2. Ce qui fait frein pour l’un peut être un levier pour l’autre </a:t>
            </a:r>
            <a:r>
              <a:rPr lang="fr-FR" sz="4000" b="1" dirty="0">
                <a:solidFill>
                  <a:schemeClr val="tx1"/>
                </a:solidFill>
              </a:rPr>
              <a:t> </a:t>
            </a:r>
          </a:p>
          <a:p>
            <a:endParaRPr lang="fr-FR" sz="4000" b="1" dirty="0">
              <a:solidFill>
                <a:srgbClr val="0070C0"/>
              </a:solidFill>
            </a:endParaRP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597580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2ED851D-EE69-4500-B400-19E58996D4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590661"/>
            <a:ext cx="10210862" cy="106569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900" spc="-100"/>
              <a:t>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6F8AE1E-8DBB-434F-B51C-0065A8AD7B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69848" y="1507191"/>
            <a:ext cx="3556755" cy="3556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14186348-9FC4-4E66-96BA-36EB8DE2A1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9316" y="2030974"/>
            <a:ext cx="7008682" cy="399696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D6A1324-46ED-4724-8C27-BA829ABD08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470057"/>
            <a:ext cx="2523963" cy="32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9684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7BCCCA8-354E-4726-878E-E3DE5A92E3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31561" y="1508289"/>
            <a:ext cx="7315200" cy="3665754"/>
          </a:xfrm>
        </p:spPr>
        <p:txBody>
          <a:bodyPr>
            <a:normAutofit/>
          </a:bodyPr>
          <a:lstStyle/>
          <a:p>
            <a:r>
              <a:rPr lang="fr-FR" sz="4000" b="1" dirty="0"/>
              <a:t>3. Création d’un outil facilitant le parcours de l’aidant</a:t>
            </a:r>
            <a:endParaRPr lang="fr-FR" sz="4000" b="1" dirty="0">
              <a:solidFill>
                <a:srgbClr val="0070C0"/>
              </a:solidFill>
            </a:endParaRP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700130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B460104-69AF-4CD5-9089-4BA2293200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01068"/>
            <a:ext cx="4405871" cy="2856932"/>
          </a:xfrm>
          <a:prstGeom prst="rect">
            <a:avLst/>
          </a:prstGeom>
        </p:spPr>
      </p:pic>
      <p:sp>
        <p:nvSpPr>
          <p:cNvPr id="5" name="Phylactère : pensées 4">
            <a:extLst>
              <a:ext uri="{FF2B5EF4-FFF2-40B4-BE49-F238E27FC236}">
                <a16:creationId xmlns:a16="http://schemas.microsoft.com/office/drawing/2014/main" id="{92C7A802-AB69-4722-84B6-3A6E527D76D3}"/>
              </a:ext>
            </a:extLst>
          </p:cNvPr>
          <p:cNvSpPr/>
          <p:nvPr/>
        </p:nvSpPr>
        <p:spPr>
          <a:xfrm rot="1091188">
            <a:off x="3167789" y="173679"/>
            <a:ext cx="8932984" cy="5099538"/>
          </a:xfrm>
          <a:prstGeom prst="cloudCallout">
            <a:avLst>
              <a:gd name="adj1" fmla="val -19713"/>
              <a:gd name="adj2" fmla="val 73562"/>
            </a:avLst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49B3B4E-1BD3-4875-AC71-064B72F0922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45" t="8850" r="3849" b="-1601"/>
          <a:stretch/>
        </p:blipFill>
        <p:spPr>
          <a:xfrm rot="874459">
            <a:off x="4268373" y="888304"/>
            <a:ext cx="2916900" cy="16302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Phylactère : pensées 6">
            <a:extLst>
              <a:ext uri="{FF2B5EF4-FFF2-40B4-BE49-F238E27FC236}">
                <a16:creationId xmlns:a16="http://schemas.microsoft.com/office/drawing/2014/main" id="{D547CCC5-9C65-40A0-B218-800E73547A76}"/>
              </a:ext>
            </a:extLst>
          </p:cNvPr>
          <p:cNvSpPr/>
          <p:nvPr/>
        </p:nvSpPr>
        <p:spPr>
          <a:xfrm>
            <a:off x="167459" y="1036423"/>
            <a:ext cx="2997772" cy="2431959"/>
          </a:xfrm>
          <a:prstGeom prst="cloudCallout">
            <a:avLst>
              <a:gd name="adj1" fmla="val -12339"/>
              <a:gd name="adj2" fmla="val 79634"/>
            </a:avLst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914400"/>
            <a:r>
              <a:rPr lang="fr-FR" b="1" dirty="0">
                <a:solidFill>
                  <a:schemeClr val="accent6">
                    <a:lumMod val="50000"/>
                  </a:schemeClr>
                </a:solidFill>
              </a:rPr>
              <a:t>Création d’un outils facilitant le parcours de l’aidant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980D0622-E2FC-49D7-BAD5-E52FEC9455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90059">
            <a:off x="6544273" y="2753619"/>
            <a:ext cx="3064221" cy="17236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7CE1B04-0D2C-4910-9F4B-4AF1FDDEBB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18957" y="2150653"/>
            <a:ext cx="2546196" cy="184800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876F39CD-52DC-4D16-B6AE-10BB250A5A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17292" y="747528"/>
            <a:ext cx="2858610" cy="2396971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FE22136B-B8D0-428A-84CB-3422615F412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96901" y="6539604"/>
            <a:ext cx="2523963" cy="32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120910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adre">
  <a:themeElements>
    <a:clrScheme name="Mé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Cadr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Cad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39D77354-939E-4A26-AE51-B3F9618B14B7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39522</TotalTime>
  <Words>137</Words>
  <Application>Microsoft Office PowerPoint</Application>
  <PresentationFormat>Grand écran</PresentationFormat>
  <Paragraphs>20</Paragraphs>
  <Slides>14</Slides>
  <Notes>5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14</vt:i4>
      </vt:variant>
    </vt:vector>
  </HeadingPairs>
  <TitlesOfParts>
    <vt:vector size="21" baseType="lpstr">
      <vt:lpstr>Arial</vt:lpstr>
      <vt:lpstr>Calibri</vt:lpstr>
      <vt:lpstr>Calibri Light</vt:lpstr>
      <vt:lpstr>Corbel</vt:lpstr>
      <vt:lpstr>Wingdings 2</vt:lpstr>
      <vt:lpstr>Thème Office</vt:lpstr>
      <vt:lpstr>Cadre</vt:lpstr>
      <vt:lpstr>Présentation PowerPoint</vt:lpstr>
      <vt:lpstr>Présentation PowerPoint</vt:lpstr>
      <vt:lpstr> Programme de  la matinée :</vt:lpstr>
      <vt:lpstr>Présentation PowerPoint</vt:lpstr>
      <vt:lpstr>Présentation PowerPoint</vt:lpstr>
      <vt:lpstr>Présentation PowerPoint</vt:lpstr>
      <vt:lpstr>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Assia</dc:creator>
  <cp:lastModifiedBy>Isabelle ROBIN</cp:lastModifiedBy>
  <cp:revision>262</cp:revision>
  <cp:lastPrinted>2021-04-13T06:30:13Z</cp:lastPrinted>
  <dcterms:created xsi:type="dcterms:W3CDTF">2021-01-24T20:07:57Z</dcterms:created>
  <dcterms:modified xsi:type="dcterms:W3CDTF">2021-06-30T14:10:01Z</dcterms:modified>
</cp:coreProperties>
</file>