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301" r:id="rId4"/>
    <p:sldId id="302" r:id="rId5"/>
    <p:sldId id="298" r:id="rId6"/>
    <p:sldId id="312" r:id="rId7"/>
    <p:sldId id="304" r:id="rId8"/>
    <p:sldId id="305" r:id="rId9"/>
    <p:sldId id="313" r:id="rId10"/>
    <p:sldId id="317" r:id="rId11"/>
    <p:sldId id="315" r:id="rId12"/>
    <p:sldId id="316" r:id="rId13"/>
    <p:sldId id="309" r:id="rId14"/>
    <p:sldId id="320" r:id="rId15"/>
    <p:sldId id="308" r:id="rId16"/>
    <p:sldId id="310" r:id="rId17"/>
    <p:sldId id="31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beth HERRMANN" initials="EH" lastIdx="1" clrIdx="0">
    <p:extLst>
      <p:ext uri="{19B8F6BF-5375-455C-9EA6-DF929625EA0E}">
        <p15:presenceInfo xmlns:p15="http://schemas.microsoft.com/office/powerpoint/2012/main" userId="S-1-5-21-2706275568-1987594600-4273209329-13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D3AE7-2C27-4F91-A657-70D10B15FDE5}" type="doc">
      <dgm:prSet loTypeId="urn:microsoft.com/office/officeart/2005/8/layout/gear1" loCatId="relationship" qsTypeId="urn:microsoft.com/office/officeart/2005/8/quickstyle/simple3" qsCatId="simple" csTypeId="urn:microsoft.com/office/officeart/2005/8/colors/accent1_2" csCatId="accent1" phldr="1"/>
      <dgm:spPr/>
    </dgm:pt>
    <dgm:pt modelId="{1BB66908-F394-413E-9B94-65F37825E5D8}">
      <dgm:prSet phldrT="[Texte]" custT="1"/>
      <dgm:spPr/>
      <dgm:t>
        <a:bodyPr/>
        <a:lstStyle/>
        <a:p>
          <a:r>
            <a:rPr lang="fr-FR" sz="2000" dirty="0"/>
            <a:t>Discrimination</a:t>
          </a:r>
        </a:p>
      </dgm:t>
    </dgm:pt>
    <dgm:pt modelId="{8EFF295B-A1BA-4F74-B0E7-372EB51CE7B2}" type="parTrans" cxnId="{83F18327-FF10-4F91-B802-9D55FA3DB35E}">
      <dgm:prSet/>
      <dgm:spPr/>
      <dgm:t>
        <a:bodyPr/>
        <a:lstStyle/>
        <a:p>
          <a:endParaRPr lang="fr-FR"/>
        </a:p>
      </dgm:t>
    </dgm:pt>
    <dgm:pt modelId="{A2D9F56E-B784-454B-AE2F-4E8D4251E970}" type="sibTrans" cxnId="{83F18327-FF10-4F91-B802-9D55FA3DB35E}">
      <dgm:prSet/>
      <dgm:spPr/>
      <dgm:t>
        <a:bodyPr/>
        <a:lstStyle/>
        <a:p>
          <a:endParaRPr lang="fr-FR"/>
        </a:p>
      </dgm:t>
    </dgm:pt>
    <dgm:pt modelId="{15913ADF-6CAF-45BF-8451-60ADF5E3E8F7}">
      <dgm:prSet phldrT="[Texte]" custT="1"/>
      <dgm:spPr/>
      <dgm:t>
        <a:bodyPr/>
        <a:lstStyle/>
        <a:p>
          <a:r>
            <a:rPr lang="fr-FR" sz="1600" dirty="0"/>
            <a:t>Se montrer encore plus respectueux</a:t>
          </a:r>
        </a:p>
      </dgm:t>
    </dgm:pt>
    <dgm:pt modelId="{68D4F73C-175E-4AD1-A8A2-800C01472AB4}" type="parTrans" cxnId="{C1F66E61-5ECB-46B8-AE9F-021DEAA1750B}">
      <dgm:prSet/>
      <dgm:spPr/>
      <dgm:t>
        <a:bodyPr/>
        <a:lstStyle/>
        <a:p>
          <a:endParaRPr lang="fr-FR"/>
        </a:p>
      </dgm:t>
    </dgm:pt>
    <dgm:pt modelId="{3E43ADAE-18D4-4566-81EE-D436FEC4BD61}" type="sibTrans" cxnId="{C1F66E61-5ECB-46B8-AE9F-021DEAA1750B}">
      <dgm:prSet/>
      <dgm:spPr/>
      <dgm:t>
        <a:bodyPr/>
        <a:lstStyle/>
        <a:p>
          <a:endParaRPr lang="fr-FR"/>
        </a:p>
      </dgm:t>
    </dgm:pt>
    <dgm:pt modelId="{8ED01F55-522A-41B6-8369-93F984B47D8A}">
      <dgm:prSet phldrT="[Texte]" custT="1"/>
      <dgm:spPr/>
      <dgm:t>
        <a:bodyPr/>
        <a:lstStyle/>
        <a:p>
          <a:r>
            <a:rPr lang="fr-FR" sz="1400" dirty="0"/>
            <a:t>Exigence+++:</a:t>
          </a:r>
        </a:p>
        <a:p>
          <a:r>
            <a:rPr lang="fr-FR" sz="1400" dirty="0"/>
            <a:t>tenue et comportement des enfants.</a:t>
          </a:r>
        </a:p>
      </dgm:t>
    </dgm:pt>
    <dgm:pt modelId="{3D97084F-B769-4EDC-B757-3283722DF524}" type="parTrans" cxnId="{671DBEB6-04D3-49D2-8FB0-CF601C558C7C}">
      <dgm:prSet/>
      <dgm:spPr/>
      <dgm:t>
        <a:bodyPr/>
        <a:lstStyle/>
        <a:p>
          <a:endParaRPr lang="fr-FR"/>
        </a:p>
      </dgm:t>
    </dgm:pt>
    <dgm:pt modelId="{2FF34D5A-AED9-44C0-9804-8C05A4AD16DB}" type="sibTrans" cxnId="{671DBEB6-04D3-49D2-8FB0-CF601C558C7C}">
      <dgm:prSet/>
      <dgm:spPr/>
      <dgm:t>
        <a:bodyPr/>
        <a:lstStyle/>
        <a:p>
          <a:endParaRPr lang="fr-FR"/>
        </a:p>
      </dgm:t>
    </dgm:pt>
    <dgm:pt modelId="{7FC7D5F4-C8D0-4F17-B91B-578C5233E619}" type="pres">
      <dgm:prSet presAssocID="{F03D3AE7-2C27-4F91-A657-70D10B15FDE5}" presName="composite" presStyleCnt="0">
        <dgm:presLayoutVars>
          <dgm:chMax val="3"/>
          <dgm:animLvl val="lvl"/>
          <dgm:resizeHandles val="exact"/>
        </dgm:presLayoutVars>
      </dgm:prSet>
      <dgm:spPr/>
    </dgm:pt>
    <dgm:pt modelId="{54ABB3B9-7CD9-44E8-B06F-E33F07456765}" type="pres">
      <dgm:prSet presAssocID="{1BB66908-F394-413E-9B94-65F37825E5D8}" presName="gear1" presStyleLbl="node1" presStyleIdx="0" presStyleCnt="3" custScaleX="96844" custScaleY="79661">
        <dgm:presLayoutVars>
          <dgm:chMax val="1"/>
          <dgm:bulletEnabled val="1"/>
        </dgm:presLayoutVars>
      </dgm:prSet>
      <dgm:spPr/>
    </dgm:pt>
    <dgm:pt modelId="{36C96223-4FBA-42D5-AFA5-76873342998C}" type="pres">
      <dgm:prSet presAssocID="{1BB66908-F394-413E-9B94-65F37825E5D8}" presName="gear1srcNode" presStyleLbl="node1" presStyleIdx="0" presStyleCnt="3"/>
      <dgm:spPr/>
    </dgm:pt>
    <dgm:pt modelId="{FB2D4210-5330-4518-8246-DF1630D06A91}" type="pres">
      <dgm:prSet presAssocID="{1BB66908-F394-413E-9B94-65F37825E5D8}" presName="gear1dstNode" presStyleLbl="node1" presStyleIdx="0" presStyleCnt="3"/>
      <dgm:spPr/>
    </dgm:pt>
    <dgm:pt modelId="{776243B7-1E1E-4079-BAC3-28A95251D5EB}" type="pres">
      <dgm:prSet presAssocID="{15913ADF-6CAF-45BF-8451-60ADF5E3E8F7}" presName="gear2" presStyleLbl="node1" presStyleIdx="1" presStyleCnt="3" custScaleX="121123" custScaleY="112054">
        <dgm:presLayoutVars>
          <dgm:chMax val="1"/>
          <dgm:bulletEnabled val="1"/>
        </dgm:presLayoutVars>
      </dgm:prSet>
      <dgm:spPr/>
    </dgm:pt>
    <dgm:pt modelId="{DEA4A353-2C56-4A70-8627-04A4B3B3C797}" type="pres">
      <dgm:prSet presAssocID="{15913ADF-6CAF-45BF-8451-60ADF5E3E8F7}" presName="gear2srcNode" presStyleLbl="node1" presStyleIdx="1" presStyleCnt="3"/>
      <dgm:spPr/>
    </dgm:pt>
    <dgm:pt modelId="{D3D4EF9E-ED3F-4928-88CB-5F0EF2E52D80}" type="pres">
      <dgm:prSet presAssocID="{15913ADF-6CAF-45BF-8451-60ADF5E3E8F7}" presName="gear2dstNode" presStyleLbl="node1" presStyleIdx="1" presStyleCnt="3"/>
      <dgm:spPr/>
    </dgm:pt>
    <dgm:pt modelId="{B1258D6E-7D7F-4D43-9E43-11AFD39B80A8}" type="pres">
      <dgm:prSet presAssocID="{8ED01F55-522A-41B6-8369-93F984B47D8A}" presName="gear3" presStyleLbl="node1" presStyleIdx="2" presStyleCnt="3" custAng="21542018" custLinFactNeighborX="7177" custLinFactNeighborY="8783"/>
      <dgm:spPr/>
    </dgm:pt>
    <dgm:pt modelId="{110FB18A-95B8-43AE-93FD-6454524532BE}" type="pres">
      <dgm:prSet presAssocID="{8ED01F55-522A-41B6-8369-93F984B47D8A}" presName="gear3tx" presStyleLbl="node1" presStyleIdx="2" presStyleCnt="3">
        <dgm:presLayoutVars>
          <dgm:chMax val="1"/>
          <dgm:bulletEnabled val="1"/>
        </dgm:presLayoutVars>
      </dgm:prSet>
      <dgm:spPr/>
    </dgm:pt>
    <dgm:pt modelId="{B44896AE-3C1F-4F13-A655-156ED996CEE6}" type="pres">
      <dgm:prSet presAssocID="{8ED01F55-522A-41B6-8369-93F984B47D8A}" presName="gear3srcNode" presStyleLbl="node1" presStyleIdx="2" presStyleCnt="3"/>
      <dgm:spPr/>
    </dgm:pt>
    <dgm:pt modelId="{5BCBAAEC-006A-4EF4-89BA-3011E989F2BC}" type="pres">
      <dgm:prSet presAssocID="{8ED01F55-522A-41B6-8369-93F984B47D8A}" presName="gear3dstNode" presStyleLbl="node1" presStyleIdx="2" presStyleCnt="3"/>
      <dgm:spPr/>
    </dgm:pt>
    <dgm:pt modelId="{E7B2F7BA-CF10-4EF2-983E-32153649F993}" type="pres">
      <dgm:prSet presAssocID="{A2D9F56E-B784-454B-AE2F-4E8D4251E970}" presName="connector1" presStyleLbl="sibTrans2D1" presStyleIdx="0" presStyleCnt="3"/>
      <dgm:spPr/>
    </dgm:pt>
    <dgm:pt modelId="{98754F0D-9385-4C68-A1D9-D703B3DC7F98}" type="pres">
      <dgm:prSet presAssocID="{3E43ADAE-18D4-4566-81EE-D436FEC4BD61}" presName="connector2" presStyleLbl="sibTrans2D1" presStyleIdx="1" presStyleCnt="3"/>
      <dgm:spPr/>
    </dgm:pt>
    <dgm:pt modelId="{30088321-A758-46F5-A26E-3B7D33E70A63}" type="pres">
      <dgm:prSet presAssocID="{2FF34D5A-AED9-44C0-9804-8C05A4AD16DB}" presName="connector3" presStyleLbl="sibTrans2D1" presStyleIdx="2" presStyleCnt="3"/>
      <dgm:spPr/>
    </dgm:pt>
  </dgm:ptLst>
  <dgm:cxnLst>
    <dgm:cxn modelId="{DC7E9D01-025B-4BCA-B23F-DB0BB0038500}" type="presOf" srcId="{1BB66908-F394-413E-9B94-65F37825E5D8}" destId="{36C96223-4FBA-42D5-AFA5-76873342998C}" srcOrd="1" destOrd="0" presId="urn:microsoft.com/office/officeart/2005/8/layout/gear1"/>
    <dgm:cxn modelId="{AF69FF16-79EB-4114-85CD-4460ECF5BC76}" type="presOf" srcId="{8ED01F55-522A-41B6-8369-93F984B47D8A}" destId="{5BCBAAEC-006A-4EF4-89BA-3011E989F2BC}" srcOrd="3" destOrd="0" presId="urn:microsoft.com/office/officeart/2005/8/layout/gear1"/>
    <dgm:cxn modelId="{12C5161B-949E-4084-85A9-EFE5898A11D6}" type="presOf" srcId="{1BB66908-F394-413E-9B94-65F37825E5D8}" destId="{54ABB3B9-7CD9-44E8-B06F-E33F07456765}" srcOrd="0" destOrd="0" presId="urn:microsoft.com/office/officeart/2005/8/layout/gear1"/>
    <dgm:cxn modelId="{9955A020-C7E5-4CC2-9F91-111DE5EA57D4}" type="presOf" srcId="{15913ADF-6CAF-45BF-8451-60ADF5E3E8F7}" destId="{D3D4EF9E-ED3F-4928-88CB-5F0EF2E52D80}" srcOrd="2" destOrd="0" presId="urn:microsoft.com/office/officeart/2005/8/layout/gear1"/>
    <dgm:cxn modelId="{83F18327-FF10-4F91-B802-9D55FA3DB35E}" srcId="{F03D3AE7-2C27-4F91-A657-70D10B15FDE5}" destId="{1BB66908-F394-413E-9B94-65F37825E5D8}" srcOrd="0" destOrd="0" parTransId="{8EFF295B-A1BA-4F74-B0E7-372EB51CE7B2}" sibTransId="{A2D9F56E-B784-454B-AE2F-4E8D4251E970}"/>
    <dgm:cxn modelId="{3692B65F-70E3-45C8-B041-24BA02E30E75}" type="presOf" srcId="{15913ADF-6CAF-45BF-8451-60ADF5E3E8F7}" destId="{DEA4A353-2C56-4A70-8627-04A4B3B3C797}" srcOrd="1" destOrd="0" presId="urn:microsoft.com/office/officeart/2005/8/layout/gear1"/>
    <dgm:cxn modelId="{C1F66E61-5ECB-46B8-AE9F-021DEAA1750B}" srcId="{F03D3AE7-2C27-4F91-A657-70D10B15FDE5}" destId="{15913ADF-6CAF-45BF-8451-60ADF5E3E8F7}" srcOrd="1" destOrd="0" parTransId="{68D4F73C-175E-4AD1-A8A2-800C01472AB4}" sibTransId="{3E43ADAE-18D4-4566-81EE-D436FEC4BD61}"/>
    <dgm:cxn modelId="{1970FD41-E53B-42E7-A6F0-9D68FFEF1F7E}" type="presOf" srcId="{A2D9F56E-B784-454B-AE2F-4E8D4251E970}" destId="{E7B2F7BA-CF10-4EF2-983E-32153649F993}" srcOrd="0" destOrd="0" presId="urn:microsoft.com/office/officeart/2005/8/layout/gear1"/>
    <dgm:cxn modelId="{08F77D46-127B-4092-A6C1-2E059CCD8549}" type="presOf" srcId="{8ED01F55-522A-41B6-8369-93F984B47D8A}" destId="{B1258D6E-7D7F-4D43-9E43-11AFD39B80A8}" srcOrd="0" destOrd="0" presId="urn:microsoft.com/office/officeart/2005/8/layout/gear1"/>
    <dgm:cxn modelId="{359EE24A-F755-49E7-9C77-9B8B9B62F794}" type="presOf" srcId="{3E43ADAE-18D4-4566-81EE-D436FEC4BD61}" destId="{98754F0D-9385-4C68-A1D9-D703B3DC7F98}" srcOrd="0" destOrd="0" presId="urn:microsoft.com/office/officeart/2005/8/layout/gear1"/>
    <dgm:cxn modelId="{A669745A-24C9-4F3E-BDBD-1AA59D8F2F1E}" type="presOf" srcId="{8ED01F55-522A-41B6-8369-93F984B47D8A}" destId="{110FB18A-95B8-43AE-93FD-6454524532BE}" srcOrd="1" destOrd="0" presId="urn:microsoft.com/office/officeart/2005/8/layout/gear1"/>
    <dgm:cxn modelId="{D2BEBA96-F050-4338-848F-4AF3B213B03A}" type="presOf" srcId="{8ED01F55-522A-41B6-8369-93F984B47D8A}" destId="{B44896AE-3C1F-4F13-A655-156ED996CEE6}" srcOrd="2" destOrd="0" presId="urn:microsoft.com/office/officeart/2005/8/layout/gear1"/>
    <dgm:cxn modelId="{3F073BA8-DE87-4DA4-BA53-68CB1C55D5ED}" type="presOf" srcId="{F03D3AE7-2C27-4F91-A657-70D10B15FDE5}" destId="{7FC7D5F4-C8D0-4F17-B91B-578C5233E619}" srcOrd="0" destOrd="0" presId="urn:microsoft.com/office/officeart/2005/8/layout/gear1"/>
    <dgm:cxn modelId="{20CEE0B2-BE80-4365-9724-F7574D6541F4}" type="presOf" srcId="{2FF34D5A-AED9-44C0-9804-8C05A4AD16DB}" destId="{30088321-A758-46F5-A26E-3B7D33E70A63}" srcOrd="0" destOrd="0" presId="urn:microsoft.com/office/officeart/2005/8/layout/gear1"/>
    <dgm:cxn modelId="{671DBEB6-04D3-49D2-8FB0-CF601C558C7C}" srcId="{F03D3AE7-2C27-4F91-A657-70D10B15FDE5}" destId="{8ED01F55-522A-41B6-8369-93F984B47D8A}" srcOrd="2" destOrd="0" parTransId="{3D97084F-B769-4EDC-B757-3283722DF524}" sibTransId="{2FF34D5A-AED9-44C0-9804-8C05A4AD16DB}"/>
    <dgm:cxn modelId="{9D085ABA-2256-45DC-B4BE-18A95CDE51D3}" type="presOf" srcId="{1BB66908-F394-413E-9B94-65F37825E5D8}" destId="{FB2D4210-5330-4518-8246-DF1630D06A91}" srcOrd="2" destOrd="0" presId="urn:microsoft.com/office/officeart/2005/8/layout/gear1"/>
    <dgm:cxn modelId="{4B404DE0-0F38-4708-9225-65E37803AA8B}" type="presOf" srcId="{15913ADF-6CAF-45BF-8451-60ADF5E3E8F7}" destId="{776243B7-1E1E-4079-BAC3-28A95251D5EB}" srcOrd="0" destOrd="0" presId="urn:microsoft.com/office/officeart/2005/8/layout/gear1"/>
    <dgm:cxn modelId="{E327B46A-57F4-4BB1-A478-273CBA2F90FD}" type="presParOf" srcId="{7FC7D5F4-C8D0-4F17-B91B-578C5233E619}" destId="{54ABB3B9-7CD9-44E8-B06F-E33F07456765}" srcOrd="0" destOrd="0" presId="urn:microsoft.com/office/officeart/2005/8/layout/gear1"/>
    <dgm:cxn modelId="{9E728529-2512-468F-8CF9-95824955A5CB}" type="presParOf" srcId="{7FC7D5F4-C8D0-4F17-B91B-578C5233E619}" destId="{36C96223-4FBA-42D5-AFA5-76873342998C}" srcOrd="1" destOrd="0" presId="urn:microsoft.com/office/officeart/2005/8/layout/gear1"/>
    <dgm:cxn modelId="{0DA3426E-3D18-4142-8AA9-4683E639BF87}" type="presParOf" srcId="{7FC7D5F4-C8D0-4F17-B91B-578C5233E619}" destId="{FB2D4210-5330-4518-8246-DF1630D06A91}" srcOrd="2" destOrd="0" presId="urn:microsoft.com/office/officeart/2005/8/layout/gear1"/>
    <dgm:cxn modelId="{24782A8C-1A5A-4FCA-AA67-DEA24460AC7C}" type="presParOf" srcId="{7FC7D5F4-C8D0-4F17-B91B-578C5233E619}" destId="{776243B7-1E1E-4079-BAC3-28A95251D5EB}" srcOrd="3" destOrd="0" presId="urn:microsoft.com/office/officeart/2005/8/layout/gear1"/>
    <dgm:cxn modelId="{D7062031-579A-4F91-99A8-394EB5CB7540}" type="presParOf" srcId="{7FC7D5F4-C8D0-4F17-B91B-578C5233E619}" destId="{DEA4A353-2C56-4A70-8627-04A4B3B3C797}" srcOrd="4" destOrd="0" presId="urn:microsoft.com/office/officeart/2005/8/layout/gear1"/>
    <dgm:cxn modelId="{2505EDB1-3584-46E2-A653-EBB36BA688C0}" type="presParOf" srcId="{7FC7D5F4-C8D0-4F17-B91B-578C5233E619}" destId="{D3D4EF9E-ED3F-4928-88CB-5F0EF2E52D80}" srcOrd="5" destOrd="0" presId="urn:microsoft.com/office/officeart/2005/8/layout/gear1"/>
    <dgm:cxn modelId="{00639A07-82D4-459D-8515-A213A3BF5B40}" type="presParOf" srcId="{7FC7D5F4-C8D0-4F17-B91B-578C5233E619}" destId="{B1258D6E-7D7F-4D43-9E43-11AFD39B80A8}" srcOrd="6" destOrd="0" presId="urn:microsoft.com/office/officeart/2005/8/layout/gear1"/>
    <dgm:cxn modelId="{1338845A-D0AF-4CBF-AB37-C155211D285D}" type="presParOf" srcId="{7FC7D5F4-C8D0-4F17-B91B-578C5233E619}" destId="{110FB18A-95B8-43AE-93FD-6454524532BE}" srcOrd="7" destOrd="0" presId="urn:microsoft.com/office/officeart/2005/8/layout/gear1"/>
    <dgm:cxn modelId="{B4D00407-092E-4AD2-B4A3-2BD420822B55}" type="presParOf" srcId="{7FC7D5F4-C8D0-4F17-B91B-578C5233E619}" destId="{B44896AE-3C1F-4F13-A655-156ED996CEE6}" srcOrd="8" destOrd="0" presId="urn:microsoft.com/office/officeart/2005/8/layout/gear1"/>
    <dgm:cxn modelId="{868CD0A1-13A8-4231-9232-9D5726015DD3}" type="presParOf" srcId="{7FC7D5F4-C8D0-4F17-B91B-578C5233E619}" destId="{5BCBAAEC-006A-4EF4-89BA-3011E989F2BC}" srcOrd="9" destOrd="0" presId="urn:microsoft.com/office/officeart/2005/8/layout/gear1"/>
    <dgm:cxn modelId="{261CFAC2-005D-447D-9266-7E897B7E1FE7}" type="presParOf" srcId="{7FC7D5F4-C8D0-4F17-B91B-578C5233E619}" destId="{E7B2F7BA-CF10-4EF2-983E-32153649F993}" srcOrd="10" destOrd="0" presId="urn:microsoft.com/office/officeart/2005/8/layout/gear1"/>
    <dgm:cxn modelId="{24F94EA4-9938-4A32-A591-65FEAAD15702}" type="presParOf" srcId="{7FC7D5F4-C8D0-4F17-B91B-578C5233E619}" destId="{98754F0D-9385-4C68-A1D9-D703B3DC7F98}" srcOrd="11" destOrd="0" presId="urn:microsoft.com/office/officeart/2005/8/layout/gear1"/>
    <dgm:cxn modelId="{7DE2D286-B339-4435-A2A4-20318EA4B480}" type="presParOf" srcId="{7FC7D5F4-C8D0-4F17-B91B-578C5233E619}" destId="{30088321-A758-46F5-A26E-3B7D33E70A6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86805-CA89-4138-9D03-2DD6F445097A}" type="doc">
      <dgm:prSet loTypeId="urn:microsoft.com/office/officeart/2005/8/layout/gear1" loCatId="relationship" qsTypeId="urn:microsoft.com/office/officeart/2005/8/quickstyle/simple1" qsCatId="simple" csTypeId="urn:microsoft.com/office/officeart/2005/8/colors/accent5_2" csCatId="accent5" phldr="1"/>
      <dgm:spPr/>
    </dgm:pt>
    <dgm:pt modelId="{3E0B61F0-5D29-4D02-B442-A4C103472CA6}">
      <dgm:prSet phldrT="[Texte]"/>
      <dgm:spPr/>
      <dgm:t>
        <a:bodyPr/>
        <a:lstStyle/>
        <a:p>
          <a:r>
            <a:rPr lang="fr-FR" dirty="0"/>
            <a:t>Il faut faire abstraction!</a:t>
          </a:r>
        </a:p>
      </dgm:t>
    </dgm:pt>
    <dgm:pt modelId="{C57F27FC-7D72-4A6F-B7BE-5EC1EE7D03E2}" type="parTrans" cxnId="{95BF848E-1E9C-4397-8AE1-F8FE82F8C3B2}">
      <dgm:prSet/>
      <dgm:spPr/>
      <dgm:t>
        <a:bodyPr/>
        <a:lstStyle/>
        <a:p>
          <a:endParaRPr lang="fr-FR"/>
        </a:p>
      </dgm:t>
    </dgm:pt>
    <dgm:pt modelId="{4BABBB12-8074-42D0-89E8-345F210227F3}" type="sibTrans" cxnId="{95BF848E-1E9C-4397-8AE1-F8FE82F8C3B2}">
      <dgm:prSet/>
      <dgm:spPr/>
      <dgm:t>
        <a:bodyPr/>
        <a:lstStyle/>
        <a:p>
          <a:endParaRPr lang="fr-FR"/>
        </a:p>
      </dgm:t>
    </dgm:pt>
    <dgm:pt modelId="{F582776F-B6EF-4B91-A94F-A50406E01E17}">
      <dgm:prSet phldrT="[Texte]" custT="1"/>
      <dgm:spPr/>
      <dgm:t>
        <a:bodyPr/>
        <a:lstStyle/>
        <a:p>
          <a:r>
            <a:rPr lang="fr-FR" sz="1800" dirty="0"/>
            <a:t>Vigilance permanente face à l’imprévu.</a:t>
          </a:r>
        </a:p>
      </dgm:t>
    </dgm:pt>
    <dgm:pt modelId="{8EC05922-74D3-4F7A-A222-9870B6F23AC8}" type="parTrans" cxnId="{3C9B59A2-FFEE-4B1E-B4AF-717331B89D4A}">
      <dgm:prSet/>
      <dgm:spPr/>
      <dgm:t>
        <a:bodyPr/>
        <a:lstStyle/>
        <a:p>
          <a:endParaRPr lang="fr-FR"/>
        </a:p>
      </dgm:t>
    </dgm:pt>
    <dgm:pt modelId="{9F8D8CCF-9A89-4A41-A029-1B7C16235D33}" type="sibTrans" cxnId="{3C9B59A2-FFEE-4B1E-B4AF-717331B89D4A}">
      <dgm:prSet/>
      <dgm:spPr/>
      <dgm:t>
        <a:bodyPr/>
        <a:lstStyle/>
        <a:p>
          <a:endParaRPr lang="fr-FR"/>
        </a:p>
      </dgm:t>
    </dgm:pt>
    <dgm:pt modelId="{F24ADFEC-E6FD-4AEC-B70C-2AACE0D4E422}">
      <dgm:prSet phldrT="[Texte]" custT="1"/>
      <dgm:spPr/>
      <dgm:t>
        <a:bodyPr/>
        <a:lstStyle/>
        <a:p>
          <a:r>
            <a:rPr lang="fr-FR" sz="1200" dirty="0"/>
            <a:t>Adaptation+++ à l’environnement</a:t>
          </a:r>
        </a:p>
      </dgm:t>
    </dgm:pt>
    <dgm:pt modelId="{58FA2AF9-9960-414B-B9BF-9B8680AC7B0D}" type="parTrans" cxnId="{5B2DDDF5-BCC7-453B-8904-434D5CCE30F5}">
      <dgm:prSet/>
      <dgm:spPr/>
      <dgm:t>
        <a:bodyPr/>
        <a:lstStyle/>
        <a:p>
          <a:endParaRPr lang="fr-FR"/>
        </a:p>
      </dgm:t>
    </dgm:pt>
    <dgm:pt modelId="{4E4594AF-42F7-469B-AC36-BD1DF9D28068}" type="sibTrans" cxnId="{5B2DDDF5-BCC7-453B-8904-434D5CCE30F5}">
      <dgm:prSet/>
      <dgm:spPr/>
      <dgm:t>
        <a:bodyPr/>
        <a:lstStyle/>
        <a:p>
          <a:endParaRPr lang="fr-FR"/>
        </a:p>
      </dgm:t>
    </dgm:pt>
    <dgm:pt modelId="{CAA16C21-142B-4E13-81CB-FD925E8D944F}" type="pres">
      <dgm:prSet presAssocID="{BAE86805-CA89-4138-9D03-2DD6F445097A}" presName="composite" presStyleCnt="0">
        <dgm:presLayoutVars>
          <dgm:chMax val="3"/>
          <dgm:animLvl val="lvl"/>
          <dgm:resizeHandles val="exact"/>
        </dgm:presLayoutVars>
      </dgm:prSet>
      <dgm:spPr/>
    </dgm:pt>
    <dgm:pt modelId="{A45D2BF6-C5D3-4364-B0F0-FAD080DD2C2B}" type="pres">
      <dgm:prSet presAssocID="{3E0B61F0-5D29-4D02-B442-A4C103472CA6}" presName="gear1" presStyleLbl="node1" presStyleIdx="0" presStyleCnt="3">
        <dgm:presLayoutVars>
          <dgm:chMax val="1"/>
          <dgm:bulletEnabled val="1"/>
        </dgm:presLayoutVars>
      </dgm:prSet>
      <dgm:spPr/>
    </dgm:pt>
    <dgm:pt modelId="{99537B8F-2DE0-49D4-BD36-6B947479AE92}" type="pres">
      <dgm:prSet presAssocID="{3E0B61F0-5D29-4D02-B442-A4C103472CA6}" presName="gear1srcNode" presStyleLbl="node1" presStyleIdx="0" presStyleCnt="3"/>
      <dgm:spPr/>
    </dgm:pt>
    <dgm:pt modelId="{1C6124C3-815F-4355-986D-23A514ED93AF}" type="pres">
      <dgm:prSet presAssocID="{3E0B61F0-5D29-4D02-B442-A4C103472CA6}" presName="gear1dstNode" presStyleLbl="node1" presStyleIdx="0" presStyleCnt="3"/>
      <dgm:spPr/>
    </dgm:pt>
    <dgm:pt modelId="{A0101FBB-BF15-4229-AE8A-5C306CBDB8D0}" type="pres">
      <dgm:prSet presAssocID="{F582776F-B6EF-4B91-A94F-A50406E01E17}" presName="gear2" presStyleLbl="node1" presStyleIdx="1" presStyleCnt="3" custScaleX="118278" custScaleY="114958" custLinFactNeighborX="1353" custLinFactNeighborY="-1990">
        <dgm:presLayoutVars>
          <dgm:chMax val="1"/>
          <dgm:bulletEnabled val="1"/>
        </dgm:presLayoutVars>
      </dgm:prSet>
      <dgm:spPr/>
    </dgm:pt>
    <dgm:pt modelId="{A7EA818F-B422-411B-BDEB-73C5BBAFB7F3}" type="pres">
      <dgm:prSet presAssocID="{F582776F-B6EF-4B91-A94F-A50406E01E17}" presName="gear2srcNode" presStyleLbl="node1" presStyleIdx="1" presStyleCnt="3"/>
      <dgm:spPr/>
    </dgm:pt>
    <dgm:pt modelId="{3F92DBD8-117E-4624-8A68-A120950EF9E7}" type="pres">
      <dgm:prSet presAssocID="{F582776F-B6EF-4B91-A94F-A50406E01E17}" presName="gear2dstNode" presStyleLbl="node1" presStyleIdx="1" presStyleCnt="3"/>
      <dgm:spPr/>
    </dgm:pt>
    <dgm:pt modelId="{77A0B885-E1D1-4B5D-9B88-76F58388EBD2}" type="pres">
      <dgm:prSet presAssocID="{F24ADFEC-E6FD-4AEC-B70C-2AACE0D4E422}" presName="gear3" presStyleLbl="node1" presStyleIdx="2" presStyleCnt="3" custScaleX="111896" custScaleY="103021"/>
      <dgm:spPr/>
    </dgm:pt>
    <dgm:pt modelId="{8B21EEBC-907B-4FCD-97A9-5B33DB860A01}" type="pres">
      <dgm:prSet presAssocID="{F24ADFEC-E6FD-4AEC-B70C-2AACE0D4E422}" presName="gear3tx" presStyleLbl="node1" presStyleIdx="2" presStyleCnt="3">
        <dgm:presLayoutVars>
          <dgm:chMax val="1"/>
          <dgm:bulletEnabled val="1"/>
        </dgm:presLayoutVars>
      </dgm:prSet>
      <dgm:spPr/>
    </dgm:pt>
    <dgm:pt modelId="{940A48EB-04DD-42CA-B050-7BFA44A4F646}" type="pres">
      <dgm:prSet presAssocID="{F24ADFEC-E6FD-4AEC-B70C-2AACE0D4E422}" presName="gear3srcNode" presStyleLbl="node1" presStyleIdx="2" presStyleCnt="3"/>
      <dgm:spPr/>
    </dgm:pt>
    <dgm:pt modelId="{D3DC8486-B40A-4206-82BC-6F3C62854ECB}" type="pres">
      <dgm:prSet presAssocID="{F24ADFEC-E6FD-4AEC-B70C-2AACE0D4E422}" presName="gear3dstNode" presStyleLbl="node1" presStyleIdx="2" presStyleCnt="3"/>
      <dgm:spPr/>
    </dgm:pt>
    <dgm:pt modelId="{D38E2940-70F4-463A-9C76-AAE7C96868E3}" type="pres">
      <dgm:prSet presAssocID="{4BABBB12-8074-42D0-89E8-345F210227F3}" presName="connector1" presStyleLbl="sibTrans2D1" presStyleIdx="0" presStyleCnt="3"/>
      <dgm:spPr/>
    </dgm:pt>
    <dgm:pt modelId="{DAEE4EA4-03D6-4F2A-8DC6-3FDB644C6987}" type="pres">
      <dgm:prSet presAssocID="{9F8D8CCF-9A89-4A41-A029-1B7C16235D33}" presName="connector2" presStyleLbl="sibTrans2D1" presStyleIdx="1" presStyleCnt="3"/>
      <dgm:spPr/>
    </dgm:pt>
    <dgm:pt modelId="{F010F2CB-43A3-4C30-A622-7E38FB384819}" type="pres">
      <dgm:prSet presAssocID="{4E4594AF-42F7-469B-AC36-BD1DF9D28068}" presName="connector3" presStyleLbl="sibTrans2D1" presStyleIdx="2" presStyleCnt="3"/>
      <dgm:spPr/>
    </dgm:pt>
  </dgm:ptLst>
  <dgm:cxnLst>
    <dgm:cxn modelId="{7250E802-09E0-4DE4-993D-6A17E7D011A4}" type="presOf" srcId="{F582776F-B6EF-4B91-A94F-A50406E01E17}" destId="{A7EA818F-B422-411B-BDEB-73C5BBAFB7F3}" srcOrd="1" destOrd="0" presId="urn:microsoft.com/office/officeart/2005/8/layout/gear1"/>
    <dgm:cxn modelId="{94075328-E8E8-482E-B2A5-E750CD83D6F2}" type="presOf" srcId="{BAE86805-CA89-4138-9D03-2DD6F445097A}" destId="{CAA16C21-142B-4E13-81CB-FD925E8D944F}" srcOrd="0" destOrd="0" presId="urn:microsoft.com/office/officeart/2005/8/layout/gear1"/>
    <dgm:cxn modelId="{C2FA4A41-887B-48AE-A347-1693E1B62372}" type="presOf" srcId="{3E0B61F0-5D29-4D02-B442-A4C103472CA6}" destId="{1C6124C3-815F-4355-986D-23A514ED93AF}" srcOrd="2" destOrd="0" presId="urn:microsoft.com/office/officeart/2005/8/layout/gear1"/>
    <dgm:cxn modelId="{F9851153-E4EF-4997-942D-983898812071}" type="presOf" srcId="{9F8D8CCF-9A89-4A41-A029-1B7C16235D33}" destId="{DAEE4EA4-03D6-4F2A-8DC6-3FDB644C6987}" srcOrd="0" destOrd="0" presId="urn:microsoft.com/office/officeart/2005/8/layout/gear1"/>
    <dgm:cxn modelId="{C7060754-5B93-4066-800E-CECDD82BCAFB}" type="presOf" srcId="{4BABBB12-8074-42D0-89E8-345F210227F3}" destId="{D38E2940-70F4-463A-9C76-AAE7C96868E3}" srcOrd="0" destOrd="0" presId="urn:microsoft.com/office/officeart/2005/8/layout/gear1"/>
    <dgm:cxn modelId="{F2D63F7F-B05B-4D2B-8265-1107F0A97444}" type="presOf" srcId="{3E0B61F0-5D29-4D02-B442-A4C103472CA6}" destId="{99537B8F-2DE0-49D4-BD36-6B947479AE92}" srcOrd="1" destOrd="0" presId="urn:microsoft.com/office/officeart/2005/8/layout/gear1"/>
    <dgm:cxn modelId="{2F1AFB88-07BC-4A11-A658-4423B78CDB32}" type="presOf" srcId="{F24ADFEC-E6FD-4AEC-B70C-2AACE0D4E422}" destId="{D3DC8486-B40A-4206-82BC-6F3C62854ECB}" srcOrd="3" destOrd="0" presId="urn:microsoft.com/office/officeart/2005/8/layout/gear1"/>
    <dgm:cxn modelId="{95BF848E-1E9C-4397-8AE1-F8FE82F8C3B2}" srcId="{BAE86805-CA89-4138-9D03-2DD6F445097A}" destId="{3E0B61F0-5D29-4D02-B442-A4C103472CA6}" srcOrd="0" destOrd="0" parTransId="{C57F27FC-7D72-4A6F-B7BE-5EC1EE7D03E2}" sibTransId="{4BABBB12-8074-42D0-89E8-345F210227F3}"/>
    <dgm:cxn modelId="{DC4E1D8F-A680-47B1-8238-82BA34BB5055}" type="presOf" srcId="{4E4594AF-42F7-469B-AC36-BD1DF9D28068}" destId="{F010F2CB-43A3-4C30-A622-7E38FB384819}" srcOrd="0" destOrd="0" presId="urn:microsoft.com/office/officeart/2005/8/layout/gear1"/>
    <dgm:cxn modelId="{3C9B59A2-FFEE-4B1E-B4AF-717331B89D4A}" srcId="{BAE86805-CA89-4138-9D03-2DD6F445097A}" destId="{F582776F-B6EF-4B91-A94F-A50406E01E17}" srcOrd="1" destOrd="0" parTransId="{8EC05922-74D3-4F7A-A222-9870B6F23AC8}" sibTransId="{9F8D8CCF-9A89-4A41-A029-1B7C16235D33}"/>
    <dgm:cxn modelId="{C7C1F6BB-306F-49E2-BD3D-F7D045B07628}" type="presOf" srcId="{F582776F-B6EF-4B91-A94F-A50406E01E17}" destId="{3F92DBD8-117E-4624-8A68-A120950EF9E7}" srcOrd="2" destOrd="0" presId="urn:microsoft.com/office/officeart/2005/8/layout/gear1"/>
    <dgm:cxn modelId="{B4B7BBD4-4532-4DCC-ACBE-5BAE49AF8AA2}" type="presOf" srcId="{F24ADFEC-E6FD-4AEC-B70C-2AACE0D4E422}" destId="{940A48EB-04DD-42CA-B050-7BFA44A4F646}" srcOrd="2" destOrd="0" presId="urn:microsoft.com/office/officeart/2005/8/layout/gear1"/>
    <dgm:cxn modelId="{00E63AD5-6634-471C-BAC5-916F04B9156E}" type="presOf" srcId="{F24ADFEC-E6FD-4AEC-B70C-2AACE0D4E422}" destId="{77A0B885-E1D1-4B5D-9B88-76F58388EBD2}" srcOrd="0" destOrd="0" presId="urn:microsoft.com/office/officeart/2005/8/layout/gear1"/>
    <dgm:cxn modelId="{190B6CD5-8346-45AF-BB7F-9A73167F6FC1}" type="presOf" srcId="{F24ADFEC-E6FD-4AEC-B70C-2AACE0D4E422}" destId="{8B21EEBC-907B-4FCD-97A9-5B33DB860A01}" srcOrd="1" destOrd="0" presId="urn:microsoft.com/office/officeart/2005/8/layout/gear1"/>
    <dgm:cxn modelId="{781E9CD5-3218-42B3-B123-4594466DDDCF}" type="presOf" srcId="{F582776F-B6EF-4B91-A94F-A50406E01E17}" destId="{A0101FBB-BF15-4229-AE8A-5C306CBDB8D0}" srcOrd="0" destOrd="0" presId="urn:microsoft.com/office/officeart/2005/8/layout/gear1"/>
    <dgm:cxn modelId="{766FF0DF-71AA-4F0B-A7BF-D065FC199753}" type="presOf" srcId="{3E0B61F0-5D29-4D02-B442-A4C103472CA6}" destId="{A45D2BF6-C5D3-4364-B0F0-FAD080DD2C2B}" srcOrd="0" destOrd="0" presId="urn:microsoft.com/office/officeart/2005/8/layout/gear1"/>
    <dgm:cxn modelId="{5B2DDDF5-BCC7-453B-8904-434D5CCE30F5}" srcId="{BAE86805-CA89-4138-9D03-2DD6F445097A}" destId="{F24ADFEC-E6FD-4AEC-B70C-2AACE0D4E422}" srcOrd="2" destOrd="0" parTransId="{58FA2AF9-9960-414B-B9BF-9B8680AC7B0D}" sibTransId="{4E4594AF-42F7-469B-AC36-BD1DF9D28068}"/>
    <dgm:cxn modelId="{415E6252-7346-453B-8915-DF1740BA73EE}" type="presParOf" srcId="{CAA16C21-142B-4E13-81CB-FD925E8D944F}" destId="{A45D2BF6-C5D3-4364-B0F0-FAD080DD2C2B}" srcOrd="0" destOrd="0" presId="urn:microsoft.com/office/officeart/2005/8/layout/gear1"/>
    <dgm:cxn modelId="{1FDF29F2-3195-4895-A1B5-D9399588C681}" type="presParOf" srcId="{CAA16C21-142B-4E13-81CB-FD925E8D944F}" destId="{99537B8F-2DE0-49D4-BD36-6B947479AE92}" srcOrd="1" destOrd="0" presId="urn:microsoft.com/office/officeart/2005/8/layout/gear1"/>
    <dgm:cxn modelId="{AA526B17-7E9A-4D34-A082-D44CB3486E17}" type="presParOf" srcId="{CAA16C21-142B-4E13-81CB-FD925E8D944F}" destId="{1C6124C3-815F-4355-986D-23A514ED93AF}" srcOrd="2" destOrd="0" presId="urn:microsoft.com/office/officeart/2005/8/layout/gear1"/>
    <dgm:cxn modelId="{74D355AE-8257-4732-856F-EDD499B0D6DF}" type="presParOf" srcId="{CAA16C21-142B-4E13-81CB-FD925E8D944F}" destId="{A0101FBB-BF15-4229-AE8A-5C306CBDB8D0}" srcOrd="3" destOrd="0" presId="urn:microsoft.com/office/officeart/2005/8/layout/gear1"/>
    <dgm:cxn modelId="{F6791EC0-611B-4848-9D79-E3EE7B854D83}" type="presParOf" srcId="{CAA16C21-142B-4E13-81CB-FD925E8D944F}" destId="{A7EA818F-B422-411B-BDEB-73C5BBAFB7F3}" srcOrd="4" destOrd="0" presId="urn:microsoft.com/office/officeart/2005/8/layout/gear1"/>
    <dgm:cxn modelId="{6BBDE4DE-F9BA-4FD0-9F70-8B0BEB1CB600}" type="presParOf" srcId="{CAA16C21-142B-4E13-81CB-FD925E8D944F}" destId="{3F92DBD8-117E-4624-8A68-A120950EF9E7}" srcOrd="5" destOrd="0" presId="urn:microsoft.com/office/officeart/2005/8/layout/gear1"/>
    <dgm:cxn modelId="{7430FFDF-7922-4334-B2DE-502D635C7BCA}" type="presParOf" srcId="{CAA16C21-142B-4E13-81CB-FD925E8D944F}" destId="{77A0B885-E1D1-4B5D-9B88-76F58388EBD2}" srcOrd="6" destOrd="0" presId="urn:microsoft.com/office/officeart/2005/8/layout/gear1"/>
    <dgm:cxn modelId="{668306B5-0AAB-4C3A-894D-2CFB4CBFDBD0}" type="presParOf" srcId="{CAA16C21-142B-4E13-81CB-FD925E8D944F}" destId="{8B21EEBC-907B-4FCD-97A9-5B33DB860A01}" srcOrd="7" destOrd="0" presId="urn:microsoft.com/office/officeart/2005/8/layout/gear1"/>
    <dgm:cxn modelId="{179BD7E6-1211-49F7-8B5E-37EC6C2C9A68}" type="presParOf" srcId="{CAA16C21-142B-4E13-81CB-FD925E8D944F}" destId="{940A48EB-04DD-42CA-B050-7BFA44A4F646}" srcOrd="8" destOrd="0" presId="urn:microsoft.com/office/officeart/2005/8/layout/gear1"/>
    <dgm:cxn modelId="{A9EEA41C-4B31-4E1A-B9B1-A554339C91D2}" type="presParOf" srcId="{CAA16C21-142B-4E13-81CB-FD925E8D944F}" destId="{D3DC8486-B40A-4206-82BC-6F3C62854ECB}" srcOrd="9" destOrd="0" presId="urn:microsoft.com/office/officeart/2005/8/layout/gear1"/>
    <dgm:cxn modelId="{7F8D7D40-A51D-49A5-B94B-BDE97EA60C35}" type="presParOf" srcId="{CAA16C21-142B-4E13-81CB-FD925E8D944F}" destId="{D38E2940-70F4-463A-9C76-AAE7C96868E3}" srcOrd="10" destOrd="0" presId="urn:microsoft.com/office/officeart/2005/8/layout/gear1"/>
    <dgm:cxn modelId="{1DD547EA-AFB6-4A15-A399-B5B08FF65AB2}" type="presParOf" srcId="{CAA16C21-142B-4E13-81CB-FD925E8D944F}" destId="{DAEE4EA4-03D6-4F2A-8DC6-3FDB644C6987}" srcOrd="11" destOrd="0" presId="urn:microsoft.com/office/officeart/2005/8/layout/gear1"/>
    <dgm:cxn modelId="{C660FE5E-9FBD-4F9C-BE43-FA199D465A93}" type="presParOf" srcId="{CAA16C21-142B-4E13-81CB-FD925E8D944F}" destId="{F010F2CB-43A3-4C30-A622-7E38FB384819}"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BB3B9-7CD9-44E8-B06F-E33F07456765}">
      <dsp:nvSpPr>
        <dsp:cNvPr id="0" name=""/>
        <dsp:cNvSpPr/>
      </dsp:nvSpPr>
      <dsp:spPr>
        <a:xfrm>
          <a:off x="2975485" y="2707019"/>
          <a:ext cx="2647516" cy="2248738"/>
        </a:xfrm>
        <a:prstGeom prst="gear9">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Discrimination</a:t>
          </a:r>
        </a:p>
      </dsp:txBody>
      <dsp:txXfrm>
        <a:off x="3477949" y="3233775"/>
        <a:ext cx="1642588" cy="1155898"/>
      </dsp:txXfrm>
    </dsp:sp>
    <dsp:sp modelId="{776243B7-1E1E-4079-BAC3-28A95251D5EB}">
      <dsp:nvSpPr>
        <dsp:cNvPr id="0" name=""/>
        <dsp:cNvSpPr/>
      </dsp:nvSpPr>
      <dsp:spPr>
        <a:xfrm>
          <a:off x="1073111" y="1628984"/>
          <a:ext cx="2486664" cy="2300477"/>
        </a:xfrm>
        <a:prstGeom prst="gear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Se montrer encore plus respectueux</a:t>
          </a:r>
        </a:p>
      </dsp:txBody>
      <dsp:txXfrm>
        <a:off x="1679327" y="2211636"/>
        <a:ext cx="1274232" cy="1135173"/>
      </dsp:txXfrm>
    </dsp:sp>
    <dsp:sp modelId="{B1258D6E-7D7F-4D43-9E43-11AFD39B80A8}">
      <dsp:nvSpPr>
        <dsp:cNvPr id="0" name=""/>
        <dsp:cNvSpPr/>
      </dsp:nvSpPr>
      <dsp:spPr>
        <a:xfrm rot="20642018">
          <a:off x="2616647" y="552732"/>
          <a:ext cx="2011528" cy="2011528"/>
        </a:xfrm>
        <a:prstGeom prst="gear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Exigence+++:</a:t>
          </a:r>
        </a:p>
        <a:p>
          <a:pPr marL="0" lvl="0" indent="0" algn="ctr" defTabSz="622300">
            <a:lnSpc>
              <a:spcPct val="90000"/>
            </a:lnSpc>
            <a:spcBef>
              <a:spcPct val="0"/>
            </a:spcBef>
            <a:spcAft>
              <a:spcPct val="35000"/>
            </a:spcAft>
            <a:buNone/>
          </a:pPr>
          <a:r>
            <a:rPr lang="fr-FR" sz="1400" kern="1200" dirty="0"/>
            <a:t>tenue et comportement des enfants.</a:t>
          </a:r>
        </a:p>
      </dsp:txBody>
      <dsp:txXfrm rot="900000">
        <a:off x="3057834" y="993919"/>
        <a:ext cx="1129154" cy="1129154"/>
      </dsp:txXfrm>
    </dsp:sp>
    <dsp:sp modelId="{E7B2F7BA-CF10-4EF2-983E-32153649F993}">
      <dsp:nvSpPr>
        <dsp:cNvPr id="0" name=""/>
        <dsp:cNvSpPr/>
      </dsp:nvSpPr>
      <dsp:spPr>
        <a:xfrm>
          <a:off x="2725722" y="1988016"/>
          <a:ext cx="3613293" cy="3613293"/>
        </a:xfrm>
        <a:prstGeom prst="circularArrow">
          <a:avLst>
            <a:gd name="adj1" fmla="val 4687"/>
            <a:gd name="adj2" fmla="val 299029"/>
            <a:gd name="adj3" fmla="val 2534787"/>
            <a:gd name="adj4" fmla="val 15821731"/>
            <a:gd name="adj5" fmla="val 5469"/>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8754F0D-9385-4C68-A1D9-D703B3DC7F98}">
      <dsp:nvSpPr>
        <dsp:cNvPr id="0" name=""/>
        <dsp:cNvSpPr/>
      </dsp:nvSpPr>
      <dsp:spPr>
        <a:xfrm>
          <a:off x="926356" y="1294439"/>
          <a:ext cx="2625283" cy="2625283"/>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0088321-A758-46F5-A26E-3B7D33E70A63}">
      <dsp:nvSpPr>
        <dsp:cNvPr id="0" name=""/>
        <dsp:cNvSpPr/>
      </dsp:nvSpPr>
      <dsp:spPr>
        <a:xfrm>
          <a:off x="1974546" y="-108273"/>
          <a:ext cx="2830584" cy="283058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D2BF6-C5D3-4364-B0F0-FAD080DD2C2B}">
      <dsp:nvSpPr>
        <dsp:cNvPr id="0" name=""/>
        <dsp:cNvSpPr/>
      </dsp:nvSpPr>
      <dsp:spPr>
        <a:xfrm>
          <a:off x="2285327" y="2330744"/>
          <a:ext cx="2793178" cy="2793178"/>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FR" sz="2500" kern="1200" dirty="0"/>
            <a:t>Il faut faire abstraction!</a:t>
          </a:r>
        </a:p>
      </dsp:txBody>
      <dsp:txXfrm>
        <a:off x="2846880" y="2985033"/>
        <a:ext cx="1670072" cy="1435751"/>
      </dsp:txXfrm>
    </dsp:sp>
    <dsp:sp modelId="{A0101FBB-BF15-4229-AE8A-5C306CBDB8D0}">
      <dsp:nvSpPr>
        <dsp:cNvPr id="0" name=""/>
        <dsp:cNvSpPr/>
      </dsp:nvSpPr>
      <dsp:spPr>
        <a:xfrm>
          <a:off x="502040" y="1478185"/>
          <a:ext cx="2402702" cy="2335259"/>
        </a:xfrm>
        <a:prstGeom prst="gear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Vigilance permanente face à l’imprévu.</a:t>
          </a:r>
        </a:p>
      </dsp:txBody>
      <dsp:txXfrm>
        <a:off x="1099752" y="2069647"/>
        <a:ext cx="1207278" cy="1152335"/>
      </dsp:txXfrm>
    </dsp:sp>
    <dsp:sp modelId="{77A0B885-E1D1-4B5D-9B88-76F58388EBD2}">
      <dsp:nvSpPr>
        <dsp:cNvPr id="0" name=""/>
        <dsp:cNvSpPr/>
      </dsp:nvSpPr>
      <dsp:spPr>
        <a:xfrm rot="20700000">
          <a:off x="1647283" y="271341"/>
          <a:ext cx="2291789" cy="1985832"/>
        </a:xfrm>
        <a:prstGeom prst="gear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Adaptation+++ à l’environnement</a:t>
          </a:r>
        </a:p>
      </dsp:txBody>
      <dsp:txXfrm rot="-20700000">
        <a:off x="2168087" y="688745"/>
        <a:ext cx="1250181" cy="1151024"/>
      </dsp:txXfrm>
    </dsp:sp>
    <dsp:sp modelId="{D38E2940-70F4-463A-9C76-AAE7C96868E3}">
      <dsp:nvSpPr>
        <dsp:cNvPr id="0" name=""/>
        <dsp:cNvSpPr/>
      </dsp:nvSpPr>
      <dsp:spPr>
        <a:xfrm>
          <a:off x="2080379" y="1903646"/>
          <a:ext cx="3575268" cy="3575268"/>
        </a:xfrm>
        <a:prstGeom prst="circularArrow">
          <a:avLst>
            <a:gd name="adj1" fmla="val 4687"/>
            <a:gd name="adj2" fmla="val 299029"/>
            <a:gd name="adj3" fmla="val 2533885"/>
            <a:gd name="adj4" fmla="val 15823620"/>
            <a:gd name="adj5" fmla="val 546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EE4EA4-03D6-4F2A-8DC6-3FDB644C6987}">
      <dsp:nvSpPr>
        <dsp:cNvPr id="0" name=""/>
        <dsp:cNvSpPr/>
      </dsp:nvSpPr>
      <dsp:spPr>
        <a:xfrm>
          <a:off x="300448" y="1217271"/>
          <a:ext cx="2597655" cy="2597655"/>
        </a:xfrm>
        <a:prstGeom prst="leftCircularArrow">
          <a:avLst>
            <a:gd name="adj1" fmla="val 6452"/>
            <a:gd name="adj2" fmla="val 429999"/>
            <a:gd name="adj3" fmla="val 10489124"/>
            <a:gd name="adj4" fmla="val 14837806"/>
            <a:gd name="adj5" fmla="val 752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10F2CB-43A3-4C30-A622-7E38FB384819}">
      <dsp:nvSpPr>
        <dsp:cNvPr id="0" name=""/>
        <dsp:cNvSpPr/>
      </dsp:nvSpPr>
      <dsp:spPr>
        <a:xfrm>
          <a:off x="1337607" y="-170680"/>
          <a:ext cx="2800796" cy="2800796"/>
        </a:xfrm>
        <a:prstGeom prst="circularArrow">
          <a:avLst>
            <a:gd name="adj1" fmla="val 5984"/>
            <a:gd name="adj2" fmla="val 394124"/>
            <a:gd name="adj3" fmla="val 13313824"/>
            <a:gd name="adj4" fmla="val 10508221"/>
            <a:gd name="adj5" fmla="val 6981"/>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EA010-CB3E-4ACD-B395-C7194B70A9A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F3471EE-AA69-4508-8A0F-6CCCB29BA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E8A770-940F-4C2C-9A43-5A84BF76D7A3}"/>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5" name="Espace réservé du pied de page 4">
            <a:extLst>
              <a:ext uri="{FF2B5EF4-FFF2-40B4-BE49-F238E27FC236}">
                <a16:creationId xmlns:a16="http://schemas.microsoft.com/office/drawing/2014/main" id="{75BCC06A-8E17-4FCB-ABDC-AEEED9A011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5EBA35-B4D7-4A70-8565-F44112D4D835}"/>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48579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1630D-5CB3-43B0-A0A3-5C433F2A59E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A468B7B-D066-4216-A6E2-8F7EDF5BE71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33A169-B37E-467D-AACC-0A9023D6DF7B}"/>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5" name="Espace réservé du pied de page 4">
            <a:extLst>
              <a:ext uri="{FF2B5EF4-FFF2-40B4-BE49-F238E27FC236}">
                <a16:creationId xmlns:a16="http://schemas.microsoft.com/office/drawing/2014/main" id="{1DEC78CB-3710-4183-A34A-E9A4681870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888533-4180-409F-8601-3F214A72E460}"/>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154944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9DB4B1-73A2-4B76-B9CD-540404C6568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9F44CCC-9E3F-4AF6-8E5F-069862AF74B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2FDA37-42FA-45FF-815A-DA3F07EA256D}"/>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5" name="Espace réservé du pied de page 4">
            <a:extLst>
              <a:ext uri="{FF2B5EF4-FFF2-40B4-BE49-F238E27FC236}">
                <a16:creationId xmlns:a16="http://schemas.microsoft.com/office/drawing/2014/main" id="{85AE37FB-E318-4C1E-8562-E23E91F759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740602-E760-4973-AFD8-C11EE19DF9F1}"/>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133423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0CCA2-F549-43C2-A698-AAEC4BE6FB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50136B-FE36-45A6-A72A-9EE64931DA3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1DC3C1-1C25-411D-B29A-D8D41A15A5C3}"/>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5" name="Espace réservé du pied de page 4">
            <a:extLst>
              <a:ext uri="{FF2B5EF4-FFF2-40B4-BE49-F238E27FC236}">
                <a16:creationId xmlns:a16="http://schemas.microsoft.com/office/drawing/2014/main" id="{852274E2-E028-419F-A1E7-1F519BAA6F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C7221C-4DF3-48F4-9D6A-1D1A1E97C50D}"/>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105593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4801A-0985-4D14-A70F-790D22A09C1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2301C31-3EF1-4DC6-8174-F706C78FF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C389760-5022-425B-AE60-A1F7C32FBB92}"/>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5" name="Espace réservé du pied de page 4">
            <a:extLst>
              <a:ext uri="{FF2B5EF4-FFF2-40B4-BE49-F238E27FC236}">
                <a16:creationId xmlns:a16="http://schemas.microsoft.com/office/drawing/2014/main" id="{32E66A92-9679-4725-ADF3-E891203C0F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776784-AC5C-415E-8F61-FCAC2084F980}"/>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397291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13AD3-75D4-4EDB-8E80-A5D94A02FB4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68A250-750B-4B4F-A1C2-3AE022175DB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D378FC-72A2-4226-B716-FDB593B26CA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EED996-59BE-4B6E-906C-135B110ED446}"/>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6" name="Espace réservé du pied de page 5">
            <a:extLst>
              <a:ext uri="{FF2B5EF4-FFF2-40B4-BE49-F238E27FC236}">
                <a16:creationId xmlns:a16="http://schemas.microsoft.com/office/drawing/2014/main" id="{41936DB7-89FA-45D7-B078-37F7E6B421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2B8909-226D-4149-BA40-C6D48CE6F951}"/>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117222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87410-1D7F-417F-B577-BEBE70FC6A7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171E980-9307-4CBA-B737-1FEBB726FB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AA61FC6-2C55-46F6-B5F9-2394738C3B3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755398D-BF5E-403B-8D7F-038063013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FCC0AE0-91F6-4F2F-9AD5-F5A024AC21B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34AF21A-CF3D-4011-AF65-099CEED01C8A}"/>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8" name="Espace réservé du pied de page 7">
            <a:extLst>
              <a:ext uri="{FF2B5EF4-FFF2-40B4-BE49-F238E27FC236}">
                <a16:creationId xmlns:a16="http://schemas.microsoft.com/office/drawing/2014/main" id="{AED4AF51-E401-4590-BFEC-003AFF3FF0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0F8D07F-3697-4282-BA9D-CE73ADB7ECE1}"/>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2747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4D445-A7B5-4D24-BA0F-D34C630BD12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281C2EB-BC18-4C3B-8CBB-66B5C7DDE104}"/>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4" name="Espace réservé du pied de page 3">
            <a:extLst>
              <a:ext uri="{FF2B5EF4-FFF2-40B4-BE49-F238E27FC236}">
                <a16:creationId xmlns:a16="http://schemas.microsoft.com/office/drawing/2014/main" id="{3EBEF56E-E173-4C86-B5A1-04CD5F6D295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ABE11E6-2031-429E-B45D-509CAD6031A2}"/>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13227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F57C9D-E691-40BA-8BFC-568E2F64E7CE}"/>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3" name="Espace réservé du pied de page 2">
            <a:extLst>
              <a:ext uri="{FF2B5EF4-FFF2-40B4-BE49-F238E27FC236}">
                <a16:creationId xmlns:a16="http://schemas.microsoft.com/office/drawing/2014/main" id="{6830AFA5-D8E2-4EC8-B259-51670A99216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4889AC0-26B0-4805-8783-B1E1855CD913}"/>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39122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78E7E-9CE3-4238-88B6-4453E94926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83EC0F-1C42-49B5-8331-AE874B3BC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6B47AC2-C5D9-4D5A-9CD1-FBFC0EA15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3B94861-1E18-4F68-A7E4-A1E1240794FA}"/>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6" name="Espace réservé du pied de page 5">
            <a:extLst>
              <a:ext uri="{FF2B5EF4-FFF2-40B4-BE49-F238E27FC236}">
                <a16:creationId xmlns:a16="http://schemas.microsoft.com/office/drawing/2014/main" id="{459B307B-2AFA-4259-9D02-4F4B7C05C4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A85E1A-DF9A-44EA-AE77-C0E71EE92E68}"/>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172844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E545E2-6EDF-4B58-8E31-F8240389FB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46C749A-EDF7-453C-A15C-7AD14A78C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3384A7-9910-434C-84C7-D49D8804C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1264E70-CD0C-49F6-B187-ABCCFFCC0607}"/>
              </a:ext>
            </a:extLst>
          </p:cNvPr>
          <p:cNvSpPr>
            <a:spLocks noGrp="1"/>
          </p:cNvSpPr>
          <p:nvPr>
            <p:ph type="dt" sz="half" idx="10"/>
          </p:nvPr>
        </p:nvSpPr>
        <p:spPr/>
        <p:txBody>
          <a:bodyPr/>
          <a:lstStyle/>
          <a:p>
            <a:fld id="{80B60C66-B5C3-4C6B-AFC5-3BF66B7CD6E1}" type="datetimeFigureOut">
              <a:rPr lang="fr-FR" smtClean="0"/>
              <a:t>19/09/2023</a:t>
            </a:fld>
            <a:endParaRPr lang="fr-FR"/>
          </a:p>
        </p:txBody>
      </p:sp>
      <p:sp>
        <p:nvSpPr>
          <p:cNvPr id="6" name="Espace réservé du pied de page 5">
            <a:extLst>
              <a:ext uri="{FF2B5EF4-FFF2-40B4-BE49-F238E27FC236}">
                <a16:creationId xmlns:a16="http://schemas.microsoft.com/office/drawing/2014/main" id="{B4635FF4-6A5F-42C4-88A7-926225479A3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1F77E2-F46E-49C0-BB95-EDED0B825E71}"/>
              </a:ext>
            </a:extLst>
          </p:cNvPr>
          <p:cNvSpPr>
            <a:spLocks noGrp="1"/>
          </p:cNvSpPr>
          <p:nvPr>
            <p:ph type="sldNum" sz="quarter" idx="12"/>
          </p:nvPr>
        </p:nvSpPr>
        <p:spPr/>
        <p:txBody>
          <a:bodyPr/>
          <a:lstStyle/>
          <a:p>
            <a:fld id="{8FB9F779-FAC6-4726-B9D3-071A5159A69E}" type="slidenum">
              <a:rPr lang="fr-FR" smtClean="0"/>
              <a:t>‹N°›</a:t>
            </a:fld>
            <a:endParaRPr lang="fr-FR"/>
          </a:p>
        </p:txBody>
      </p:sp>
    </p:spTree>
    <p:extLst>
      <p:ext uri="{BB962C8B-B14F-4D97-AF65-F5344CB8AC3E}">
        <p14:creationId xmlns:p14="http://schemas.microsoft.com/office/powerpoint/2010/main" val="191962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C0B877A-0D94-4AA0-90DD-E6BC83C6C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65F8F90-342C-4B4B-8A11-6DB75E30D8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D476C8-8772-4A91-A718-3CB39E5801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60C66-B5C3-4C6B-AFC5-3BF66B7CD6E1}" type="datetimeFigureOut">
              <a:rPr lang="fr-FR" smtClean="0"/>
              <a:t>19/09/2023</a:t>
            </a:fld>
            <a:endParaRPr lang="fr-FR"/>
          </a:p>
        </p:txBody>
      </p:sp>
      <p:sp>
        <p:nvSpPr>
          <p:cNvPr id="5" name="Espace réservé du pied de page 4">
            <a:extLst>
              <a:ext uri="{FF2B5EF4-FFF2-40B4-BE49-F238E27FC236}">
                <a16:creationId xmlns:a16="http://schemas.microsoft.com/office/drawing/2014/main" id="{98A415BC-F32C-472F-A276-27B28C54F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A37BA28-A628-4687-967D-C46F377B5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9F779-FAC6-4726-B9D3-071A5159A69E}" type="slidenum">
              <a:rPr lang="fr-FR" smtClean="0"/>
              <a:t>‹N°›</a:t>
            </a:fld>
            <a:endParaRPr lang="fr-FR"/>
          </a:p>
        </p:txBody>
      </p:sp>
    </p:spTree>
    <p:extLst>
      <p:ext uri="{BB962C8B-B14F-4D97-AF65-F5344CB8AC3E}">
        <p14:creationId xmlns:p14="http://schemas.microsoft.com/office/powerpoint/2010/main" val="132267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avieenplusjoli.com/wp-content/uploads/2018/12/Liste-de-valeurs-morale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uperrin.com/2020/04/10/quels-sont-les-challenges-du-salarie-en-teletravail/"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goodfreephotos.com/vector-images/alarm-clock-vector-graphic.png.php" TargetMode="Externa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commons.wikimedia.org/wiki/File:Emoji_u1f4f3.svg" TargetMode="External"/><Relationship Id="rId4" Type="http://schemas.openxmlformats.org/officeDocument/2006/relationships/image" Target="../media/image7.png"/><Relationship Id="rId9" Type="http://schemas.openxmlformats.org/officeDocument/2006/relationships/hyperlink" Target="https://fr.wiktionary.org/wiki/platea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hyperlink" Target="https://pxhere.com/fr/photo/732959" TargetMode="External"/><Relationship Id="rId3" Type="http://schemas.openxmlformats.org/officeDocument/2006/relationships/hyperlink" Target="https://pixabay.com/fr/arbre-jardin-%C3%A9t%C3%A9-banc-nature-3276531/" TargetMode="External"/><Relationship Id="rId7" Type="http://schemas.openxmlformats.org/officeDocument/2006/relationships/hyperlink" Target="https://pxhere.com/fr/photo/647281" TargetMode="External"/><Relationship Id="rId12"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hyperlink" Target="https://pxhere.com/fr/photo/672564" TargetMode="External"/><Relationship Id="rId5" Type="http://schemas.openxmlformats.org/officeDocument/2006/relationships/hyperlink" Target="https://pxhere.com/fr/photo/1566915" TargetMode="External"/><Relationship Id="rId10" Type="http://schemas.openxmlformats.org/officeDocument/2006/relationships/image" Target="../media/image15.jpg"/><Relationship Id="rId4" Type="http://schemas.openxmlformats.org/officeDocument/2006/relationships/image" Target="../media/image12.jpg"/><Relationship Id="rId9" Type="http://schemas.openxmlformats.org/officeDocument/2006/relationships/hyperlink" Target="https://www.pexels.com/fr-fr/photo/avion-decollage-ete-ile-100458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fr/foule-masse-personnes-ombres-306135/"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ricot - Photo de Fil - Mercerie libre de droits">
            <a:extLst>
              <a:ext uri="{FF2B5EF4-FFF2-40B4-BE49-F238E27FC236}">
                <a16:creationId xmlns:a16="http://schemas.microsoft.com/office/drawing/2014/main" id="{7AA44F5C-E55F-4F90-B849-AF00AFF65ADA}"/>
              </a:ext>
            </a:extLst>
          </p:cNvPr>
          <p:cNvPicPr/>
          <p:nvPr/>
        </p:nvPicPr>
        <p:blipFill rotWithShape="1">
          <a:blip r:embed="rId2">
            <a:extLst>
              <a:ext uri="{28A0092B-C50C-407E-A947-70E740481C1C}">
                <a14:useLocalDpi xmlns:a14="http://schemas.microsoft.com/office/drawing/2010/main" val="0"/>
              </a:ext>
            </a:extLst>
          </a:blip>
          <a:srcRect l="13230" t="61475" r="-287" b="1057"/>
          <a:stretch/>
        </p:blipFill>
        <p:spPr bwMode="auto">
          <a:xfrm>
            <a:off x="0" y="3998243"/>
            <a:ext cx="12106275" cy="1439545"/>
          </a:xfrm>
          <a:prstGeom prst="rect">
            <a:avLst/>
          </a:prstGeom>
          <a:noFill/>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DCDC76FE-69F3-4835-9A16-88179E6DC0F9}"/>
              </a:ext>
            </a:extLst>
          </p:cNvPr>
          <p:cNvSpPr>
            <a:spLocks noGrp="1"/>
          </p:cNvSpPr>
          <p:nvPr>
            <p:ph type="ctrTitle"/>
          </p:nvPr>
        </p:nvSpPr>
        <p:spPr>
          <a:xfrm>
            <a:off x="1524000" y="1463199"/>
            <a:ext cx="9144000" cy="1214438"/>
          </a:xfrm>
        </p:spPr>
        <p:txBody>
          <a:bodyPr/>
          <a:lstStyle/>
          <a:p>
            <a:r>
              <a:rPr lang="fr-FR" dirty="0">
                <a:latin typeface="Arial Narrow" panose="020B0606020202030204" pitchFamily="34" charset="0"/>
              </a:rPr>
              <a:t>Parent au fil du temps</a:t>
            </a:r>
          </a:p>
        </p:txBody>
      </p:sp>
      <p:sp>
        <p:nvSpPr>
          <p:cNvPr id="3" name="Sous-titre 2">
            <a:extLst>
              <a:ext uri="{FF2B5EF4-FFF2-40B4-BE49-F238E27FC236}">
                <a16:creationId xmlns:a16="http://schemas.microsoft.com/office/drawing/2014/main" id="{F66F6E65-7701-43EE-9822-E5FFA47B60C3}"/>
              </a:ext>
            </a:extLst>
          </p:cNvPr>
          <p:cNvSpPr>
            <a:spLocks noGrp="1"/>
          </p:cNvSpPr>
          <p:nvPr>
            <p:ph type="subTitle" idx="1"/>
          </p:nvPr>
        </p:nvSpPr>
        <p:spPr/>
        <p:txBody>
          <a:bodyPr/>
          <a:lstStyle/>
          <a:p>
            <a:r>
              <a:rPr lang="fr-FR" dirty="0">
                <a:latin typeface="Arial Narrow" panose="020B0606020202030204" pitchFamily="34" charset="0"/>
              </a:rPr>
              <a:t>Collectif d’échanges CPI </a:t>
            </a:r>
            <a:r>
              <a:rPr lang="fr-FR" dirty="0" err="1">
                <a:latin typeface="Arial Narrow" panose="020B0606020202030204" pitchFamily="34" charset="0"/>
              </a:rPr>
              <a:t>Montaury</a:t>
            </a:r>
            <a:r>
              <a:rPr lang="fr-FR" dirty="0">
                <a:latin typeface="Arial Narrow" panose="020B0606020202030204" pitchFamily="34" charset="0"/>
              </a:rPr>
              <a:t> le 9 septembre 2023.</a:t>
            </a:r>
          </a:p>
          <a:p>
            <a:r>
              <a:rPr lang="fr-FR" dirty="0">
                <a:latin typeface="Arial Narrow" panose="020B0606020202030204" pitchFamily="34" charset="0"/>
              </a:rPr>
              <a:t>Animation Jocelyne JOUCAN, Elisa BOIX, Elisabeth HERRMANN</a:t>
            </a:r>
          </a:p>
        </p:txBody>
      </p:sp>
      <p:pic>
        <p:nvPicPr>
          <p:cNvPr id="4" name="Image 3">
            <a:extLst>
              <a:ext uri="{FF2B5EF4-FFF2-40B4-BE49-F238E27FC236}">
                <a16:creationId xmlns:a16="http://schemas.microsoft.com/office/drawing/2014/main" id="{FAAC59CC-3CCF-4872-A9CB-1079678FFC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803" y="245779"/>
            <a:ext cx="1098659" cy="872044"/>
          </a:xfrm>
          <a:prstGeom prst="rect">
            <a:avLst/>
          </a:prstGeom>
          <a:noFill/>
          <a:ln>
            <a:noFill/>
          </a:ln>
        </p:spPr>
      </p:pic>
      <p:pic>
        <p:nvPicPr>
          <p:cNvPr id="5" name="Image 4">
            <a:extLst>
              <a:ext uri="{FF2B5EF4-FFF2-40B4-BE49-F238E27FC236}">
                <a16:creationId xmlns:a16="http://schemas.microsoft.com/office/drawing/2014/main" id="{D0645208-D5B7-44A5-82E5-349F41918C2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3277" y="413760"/>
            <a:ext cx="2789511" cy="567558"/>
          </a:xfrm>
          <a:prstGeom prst="rect">
            <a:avLst/>
          </a:prstGeom>
          <a:noFill/>
          <a:ln>
            <a:noFill/>
          </a:ln>
        </p:spPr>
      </p:pic>
      <p:pic>
        <p:nvPicPr>
          <p:cNvPr id="6" name="Image 5">
            <a:extLst>
              <a:ext uri="{FF2B5EF4-FFF2-40B4-BE49-F238E27FC236}">
                <a16:creationId xmlns:a16="http://schemas.microsoft.com/office/drawing/2014/main" id="{E10BD0C1-28F4-463F-8058-0DBF9966B78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5586" y="226405"/>
            <a:ext cx="1480207" cy="891418"/>
          </a:xfrm>
          <a:prstGeom prst="rect">
            <a:avLst/>
          </a:prstGeom>
          <a:noFill/>
          <a:ln>
            <a:noFill/>
          </a:ln>
        </p:spPr>
      </p:pic>
      <p:pic>
        <p:nvPicPr>
          <p:cNvPr id="8" name="Image 7" descr="Logo">
            <a:extLst>
              <a:ext uri="{FF2B5EF4-FFF2-40B4-BE49-F238E27FC236}">
                <a16:creationId xmlns:a16="http://schemas.microsoft.com/office/drawing/2014/main" id="{795A60A1-3709-46CF-9F54-DC3075BA18C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1805" y="93089"/>
            <a:ext cx="1576874" cy="1439544"/>
          </a:xfrm>
          <a:prstGeom prst="rect">
            <a:avLst/>
          </a:prstGeom>
          <a:noFill/>
          <a:ln>
            <a:noFill/>
          </a:ln>
        </p:spPr>
      </p:pic>
    </p:spTree>
    <p:extLst>
      <p:ext uri="{BB962C8B-B14F-4D97-AF65-F5344CB8AC3E}">
        <p14:creationId xmlns:p14="http://schemas.microsoft.com/office/powerpoint/2010/main" val="210566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AC1A6-EF4D-475A-89D4-130E2971D4DF}"/>
              </a:ext>
            </a:extLst>
          </p:cNvPr>
          <p:cNvSpPr>
            <a:spLocks noGrp="1"/>
          </p:cNvSpPr>
          <p:nvPr>
            <p:ph type="title"/>
          </p:nvPr>
        </p:nvSpPr>
        <p:spPr/>
        <p:txBody>
          <a:bodyPr/>
          <a:lstStyle/>
          <a:p>
            <a:r>
              <a:rPr lang="fr-FR" dirty="0">
                <a:latin typeface="Arial Narrow" panose="020B0606020202030204" pitchFamily="34" charset="0"/>
              </a:rPr>
              <a:t>Un stress permanent.</a:t>
            </a:r>
          </a:p>
        </p:txBody>
      </p:sp>
      <p:graphicFrame>
        <p:nvGraphicFramePr>
          <p:cNvPr id="3" name="Diagramme 2">
            <a:extLst>
              <a:ext uri="{FF2B5EF4-FFF2-40B4-BE49-F238E27FC236}">
                <a16:creationId xmlns:a16="http://schemas.microsoft.com/office/drawing/2014/main" id="{543DBFEF-71E5-4703-A562-0E658501887A}"/>
              </a:ext>
            </a:extLst>
          </p:cNvPr>
          <p:cNvGraphicFramePr/>
          <p:nvPr>
            <p:extLst>
              <p:ext uri="{D42A27DB-BD31-4B8C-83A1-F6EECF244321}">
                <p14:modId xmlns:p14="http://schemas.microsoft.com/office/powerpoint/2010/main" val="35325395"/>
              </p:ext>
            </p:extLst>
          </p:nvPr>
        </p:nvGraphicFramePr>
        <p:xfrm>
          <a:off x="0" y="1578107"/>
          <a:ext cx="6275294" cy="5132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e 3">
            <a:extLst>
              <a:ext uri="{FF2B5EF4-FFF2-40B4-BE49-F238E27FC236}">
                <a16:creationId xmlns:a16="http://schemas.microsoft.com/office/drawing/2014/main" id="{37EED65C-1DA2-4E03-A63C-E6BB4E9F8F0F}"/>
              </a:ext>
            </a:extLst>
          </p:cNvPr>
          <p:cNvGraphicFramePr/>
          <p:nvPr>
            <p:extLst>
              <p:ext uri="{D42A27DB-BD31-4B8C-83A1-F6EECF244321}">
                <p14:modId xmlns:p14="http://schemas.microsoft.com/office/powerpoint/2010/main" val="997461497"/>
              </p:ext>
            </p:extLst>
          </p:nvPr>
        </p:nvGraphicFramePr>
        <p:xfrm>
          <a:off x="6275295" y="1578108"/>
          <a:ext cx="5078506" cy="51325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544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CDDE5-CC14-4BF4-B05D-8383D45AD70A}"/>
              </a:ext>
            </a:extLst>
          </p:cNvPr>
          <p:cNvSpPr>
            <a:spLocks noGrp="1"/>
          </p:cNvSpPr>
          <p:nvPr>
            <p:ph type="title"/>
          </p:nvPr>
        </p:nvSpPr>
        <p:spPr/>
        <p:txBody>
          <a:bodyPr/>
          <a:lstStyle/>
          <a:p>
            <a:r>
              <a:rPr lang="fr-FR" dirty="0"/>
              <a:t>Les conséquences.</a:t>
            </a:r>
          </a:p>
        </p:txBody>
      </p:sp>
      <p:sp>
        <p:nvSpPr>
          <p:cNvPr id="3" name="Espace réservé du contenu 2">
            <a:extLst>
              <a:ext uri="{FF2B5EF4-FFF2-40B4-BE49-F238E27FC236}">
                <a16:creationId xmlns:a16="http://schemas.microsoft.com/office/drawing/2014/main" id="{2D38F01C-8043-45F4-A493-85A79A49891B}"/>
              </a:ext>
            </a:extLst>
          </p:cNvPr>
          <p:cNvSpPr>
            <a:spLocks noGrp="1"/>
          </p:cNvSpPr>
          <p:nvPr>
            <p:ph idx="1"/>
          </p:nvPr>
        </p:nvSpPr>
        <p:spPr/>
        <p:txBody>
          <a:bodyPr/>
          <a:lstStyle/>
          <a:p>
            <a:r>
              <a:rPr lang="fr-FR" dirty="0"/>
              <a:t>Frustration.</a:t>
            </a:r>
          </a:p>
          <a:p>
            <a:r>
              <a:rPr lang="fr-FR" dirty="0"/>
              <a:t>Capacité hors norme à « encaisser. »</a:t>
            </a:r>
          </a:p>
          <a:p>
            <a:r>
              <a:rPr lang="fr-FR" dirty="0"/>
              <a:t>Evitement permanent de situations à risque.</a:t>
            </a:r>
          </a:p>
          <a:p>
            <a:r>
              <a:rPr lang="fr-FR" dirty="0"/>
              <a:t>Stress permanent subi par l’entourage aussi. </a:t>
            </a:r>
          </a:p>
          <a:p>
            <a:r>
              <a:rPr lang="fr-FR" dirty="0"/>
              <a:t>Une vigilance de chaque instant épuisante. </a:t>
            </a:r>
          </a:p>
          <a:p>
            <a:r>
              <a:rPr lang="fr-FR" dirty="0"/>
              <a:t>Un envie, malgré tout de participer au changement des mentalités.</a:t>
            </a:r>
          </a:p>
        </p:txBody>
      </p:sp>
    </p:spTree>
    <p:extLst>
      <p:ext uri="{BB962C8B-B14F-4D97-AF65-F5344CB8AC3E}">
        <p14:creationId xmlns:p14="http://schemas.microsoft.com/office/powerpoint/2010/main" val="110912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12071-89C2-418C-94FA-B094A8335184}"/>
              </a:ext>
            </a:extLst>
          </p:cNvPr>
          <p:cNvSpPr>
            <a:spLocks noGrp="1"/>
          </p:cNvSpPr>
          <p:nvPr>
            <p:ph type="title"/>
          </p:nvPr>
        </p:nvSpPr>
        <p:spPr/>
        <p:txBody>
          <a:bodyPr/>
          <a:lstStyle/>
          <a:p>
            <a:r>
              <a:rPr lang="fr-FR" dirty="0">
                <a:latin typeface="Arial Narrow" panose="020B0606020202030204" pitchFamily="34" charset="0"/>
              </a:rPr>
              <a:t>Retour sur la notion de norme</a:t>
            </a:r>
            <a:r>
              <a:rPr lang="fr-FR" dirty="0"/>
              <a:t>.</a:t>
            </a:r>
          </a:p>
        </p:txBody>
      </p:sp>
      <p:sp>
        <p:nvSpPr>
          <p:cNvPr id="3" name="Espace réservé du contenu 2">
            <a:extLst>
              <a:ext uri="{FF2B5EF4-FFF2-40B4-BE49-F238E27FC236}">
                <a16:creationId xmlns:a16="http://schemas.microsoft.com/office/drawing/2014/main" id="{8BD405E7-0CC2-4BEB-AF89-2A3251813431}"/>
              </a:ext>
            </a:extLst>
          </p:cNvPr>
          <p:cNvSpPr>
            <a:spLocks noGrp="1"/>
          </p:cNvSpPr>
          <p:nvPr>
            <p:ph idx="1"/>
          </p:nvPr>
        </p:nvSpPr>
        <p:spPr/>
        <p:txBody>
          <a:bodyPr/>
          <a:lstStyle/>
          <a:p>
            <a:r>
              <a:rPr lang="fr-FR" b="0" i="0" dirty="0">
                <a:solidFill>
                  <a:srgbClr val="040C28"/>
                </a:solidFill>
                <a:effectLst/>
                <a:latin typeface="Google Sans"/>
              </a:rPr>
              <a:t>Du latin norma (« équerre, règle »)</a:t>
            </a:r>
          </a:p>
          <a:p>
            <a:r>
              <a:rPr lang="fr-FR" b="0" i="0" dirty="0">
                <a:solidFill>
                  <a:srgbClr val="4D5156"/>
                </a:solidFill>
                <a:effectLst/>
                <a:latin typeface="Google Sans"/>
              </a:rPr>
              <a:t>En philosophie, une norme est </a:t>
            </a:r>
            <a:r>
              <a:rPr lang="fr-FR" b="0" i="0" dirty="0">
                <a:solidFill>
                  <a:srgbClr val="040C28"/>
                </a:solidFill>
                <a:effectLst/>
                <a:latin typeface="Google Sans"/>
              </a:rPr>
              <a:t>un critère, principe discriminatoire auquel se réfère implicitement ou explicitement un jugement de valeur.</a:t>
            </a:r>
            <a:endParaRPr lang="fr-FR" dirty="0"/>
          </a:p>
        </p:txBody>
      </p:sp>
    </p:spTree>
    <p:extLst>
      <p:ext uri="{BB962C8B-B14F-4D97-AF65-F5344CB8AC3E}">
        <p14:creationId xmlns:p14="http://schemas.microsoft.com/office/powerpoint/2010/main" val="392874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8E362-F3F1-42B2-9594-77BC9BFD064F}"/>
              </a:ext>
            </a:extLst>
          </p:cNvPr>
          <p:cNvSpPr>
            <a:spLocks noGrp="1"/>
          </p:cNvSpPr>
          <p:nvPr>
            <p:ph type="title"/>
          </p:nvPr>
        </p:nvSpPr>
        <p:spPr/>
        <p:txBody>
          <a:bodyPr/>
          <a:lstStyle/>
          <a:p>
            <a:r>
              <a:rPr lang="fr-FR" dirty="0">
                <a:latin typeface="Arial Narrow" panose="020B0606020202030204" pitchFamily="34" charset="0"/>
              </a:rPr>
              <a:t>Face à ces émotions, socle de notre cheminement: nos valeurs.</a:t>
            </a:r>
          </a:p>
        </p:txBody>
      </p:sp>
      <p:sp>
        <p:nvSpPr>
          <p:cNvPr id="3" name="Espace réservé du contenu 2">
            <a:extLst>
              <a:ext uri="{FF2B5EF4-FFF2-40B4-BE49-F238E27FC236}">
                <a16:creationId xmlns:a16="http://schemas.microsoft.com/office/drawing/2014/main" id="{42D79E4B-8505-4158-AD98-97733D98161C}"/>
              </a:ext>
            </a:extLst>
          </p:cNvPr>
          <p:cNvSpPr>
            <a:spLocks noGrp="1"/>
          </p:cNvSpPr>
          <p:nvPr>
            <p:ph idx="1"/>
          </p:nvPr>
        </p:nvSpPr>
        <p:spPr/>
        <p:txBody>
          <a:bodyPr/>
          <a:lstStyle/>
          <a:p>
            <a:r>
              <a:rPr lang="fr-FR" dirty="0"/>
              <a:t>Ce qui nous sert de guide dans notre parcours de vie: nos valeurs.</a:t>
            </a:r>
          </a:p>
          <a:p>
            <a:r>
              <a:rPr lang="fr-FR" dirty="0"/>
              <a:t>Chacun à les siennes et peut même les hiérarchiser.</a:t>
            </a:r>
          </a:p>
          <a:p>
            <a:r>
              <a:rPr lang="fr-FR" dirty="0"/>
              <a:t>Dans quelle mesure nos réactions sont en phase avec nos valeurs personnelles? </a:t>
            </a:r>
          </a:p>
          <a:p>
            <a:r>
              <a:rPr lang="fr-FR" dirty="0"/>
              <a:t>Petit temps introspectif de 5 à 10 mn en partant de la liste des valeurs ci-dessous, quelles seraient vos valeurs prioritaires ( 5 au choix)</a:t>
            </a:r>
          </a:p>
          <a:p>
            <a:r>
              <a:rPr lang="fr-FR" dirty="0"/>
              <a:t> </a:t>
            </a:r>
            <a:r>
              <a:rPr lang="fr-FR" dirty="0">
                <a:hlinkClick r:id="rId2"/>
              </a:rPr>
              <a:t>https://www.lavieenplusjoli.com/wp-content/uploads/2018/12/Liste-de-valeurs-morales.pdf</a:t>
            </a:r>
            <a:endParaRPr lang="fr-FR" dirty="0"/>
          </a:p>
          <a:p>
            <a:endParaRPr lang="fr-FR" dirty="0"/>
          </a:p>
        </p:txBody>
      </p:sp>
    </p:spTree>
    <p:extLst>
      <p:ext uri="{BB962C8B-B14F-4D97-AF65-F5344CB8AC3E}">
        <p14:creationId xmlns:p14="http://schemas.microsoft.com/office/powerpoint/2010/main" val="132040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77179-D892-4484-9472-2853E92E0EC5}"/>
              </a:ext>
            </a:extLst>
          </p:cNvPr>
          <p:cNvSpPr>
            <a:spLocks noGrp="1"/>
          </p:cNvSpPr>
          <p:nvPr>
            <p:ph type="title"/>
          </p:nvPr>
        </p:nvSpPr>
        <p:spPr/>
        <p:txBody>
          <a:bodyPr>
            <a:normAutofit/>
          </a:bodyPr>
          <a:lstStyle/>
          <a:p>
            <a:r>
              <a:rPr lang="fr-FR" sz="3200" dirty="0">
                <a:latin typeface="Arial Narrow" panose="020B0606020202030204" pitchFamily="34" charset="0"/>
              </a:rPr>
              <a:t>Ces valeurs qui nous animent...</a:t>
            </a:r>
          </a:p>
        </p:txBody>
      </p:sp>
      <p:sp>
        <p:nvSpPr>
          <p:cNvPr id="3" name="Espace réservé du contenu 2">
            <a:extLst>
              <a:ext uri="{FF2B5EF4-FFF2-40B4-BE49-F238E27FC236}">
                <a16:creationId xmlns:a16="http://schemas.microsoft.com/office/drawing/2014/main" id="{30A14301-C0F4-4503-9BEE-16408E6EA405}"/>
              </a:ext>
            </a:extLst>
          </p:cNvPr>
          <p:cNvSpPr>
            <a:spLocks noGrp="1"/>
          </p:cNvSpPr>
          <p:nvPr>
            <p:ph idx="1"/>
          </p:nvPr>
        </p:nvSpPr>
        <p:spPr/>
        <p:txBody>
          <a:bodyPr>
            <a:normAutofit/>
          </a:bodyPr>
          <a:lstStyle/>
          <a:p>
            <a:pPr marL="0" indent="0">
              <a:buNone/>
            </a:pPr>
            <a:r>
              <a:rPr lang="fr-FR" sz="2400" dirty="0"/>
              <a:t>La valeur les plus évoquées: </a:t>
            </a:r>
          </a:p>
          <a:p>
            <a:pPr marL="0" indent="0">
              <a:buNone/>
            </a:pPr>
            <a:r>
              <a:rPr lang="fr-FR" sz="2400" dirty="0"/>
              <a:t>Le respect, ainsi que la dignité.</a:t>
            </a:r>
          </a:p>
          <a:p>
            <a:pPr marL="0" indent="0">
              <a:buNone/>
            </a:pPr>
            <a:r>
              <a:rPr lang="fr-FR" sz="2400" dirty="0"/>
              <a:t>Puis la famille, l’amitié, l’amour.</a:t>
            </a:r>
          </a:p>
        </p:txBody>
      </p:sp>
      <p:pic>
        <p:nvPicPr>
          <p:cNvPr id="1028" name="Picture 4">
            <a:extLst>
              <a:ext uri="{FF2B5EF4-FFF2-40B4-BE49-F238E27FC236}">
                <a16:creationId xmlns:a16="http://schemas.microsoft.com/office/drawing/2014/main" id="{2BF928A5-F36F-4BAE-BA88-EC6EDF1BE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153" y="98612"/>
            <a:ext cx="6642847" cy="6759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3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47C1E-7D26-4FBA-9035-5BBD70223D0A}"/>
              </a:ext>
            </a:extLst>
          </p:cNvPr>
          <p:cNvSpPr>
            <a:spLocks noGrp="1"/>
          </p:cNvSpPr>
          <p:nvPr>
            <p:ph type="title"/>
          </p:nvPr>
        </p:nvSpPr>
        <p:spPr/>
        <p:txBody>
          <a:bodyPr/>
          <a:lstStyle/>
          <a:p>
            <a:r>
              <a:rPr lang="fr-FR" dirty="0">
                <a:latin typeface="Arial Narrow" panose="020B0606020202030204" pitchFamily="34" charset="0"/>
              </a:rPr>
              <a:t>Réactions émotionnelles et pensées réalistes</a:t>
            </a:r>
            <a:r>
              <a:rPr lang="fr-FR" dirty="0"/>
              <a:t>:</a:t>
            </a:r>
          </a:p>
        </p:txBody>
      </p:sp>
      <p:sp>
        <p:nvSpPr>
          <p:cNvPr id="3" name="Espace réservé du contenu 2">
            <a:extLst>
              <a:ext uri="{FF2B5EF4-FFF2-40B4-BE49-F238E27FC236}">
                <a16:creationId xmlns:a16="http://schemas.microsoft.com/office/drawing/2014/main" id="{8EEDCC4A-1563-4F2A-88B1-CC8686EF0453}"/>
              </a:ext>
            </a:extLst>
          </p:cNvPr>
          <p:cNvSpPr>
            <a:spLocks noGrp="1"/>
          </p:cNvSpPr>
          <p:nvPr>
            <p:ph idx="1"/>
          </p:nvPr>
        </p:nvSpPr>
        <p:spPr/>
        <p:txBody>
          <a:bodyPr/>
          <a:lstStyle/>
          <a:p>
            <a:r>
              <a:rPr lang="fr-FR" dirty="0"/>
              <a:t>Quelle pensée réaliste pourrais-je invoquer pour apaiser cet impact émotionnel?</a:t>
            </a:r>
          </a:p>
        </p:txBody>
      </p:sp>
      <p:pic>
        <p:nvPicPr>
          <p:cNvPr id="4" name="Espace réservé du contenu 3" descr="Un homme appuie sur le bouton de la roue de démarrage et regarde le menu déroulant. Concept de gamme d'options, choix entre différentes fonctions, sélection d'alternatives. Illustration moderne à plat pour bannière.">
            <a:extLst>
              <a:ext uri="{FF2B5EF4-FFF2-40B4-BE49-F238E27FC236}">
                <a16:creationId xmlns:a16="http://schemas.microsoft.com/office/drawing/2014/main" id="{BF47328A-5FD2-4781-B5AD-3D76226CDAC4}"/>
              </a:ext>
            </a:extLst>
          </p:cNvPr>
          <p:cNvPicPr>
            <a:picLocks/>
          </p:cNvPicPr>
          <p:nvPr/>
        </p:nvPicPr>
        <p:blipFill rotWithShape="1">
          <a:blip r:embed="rId2">
            <a:extLst>
              <a:ext uri="{28A0092B-C50C-407E-A947-70E740481C1C}">
                <a14:useLocalDpi xmlns:a14="http://schemas.microsoft.com/office/drawing/2010/main" val="0"/>
              </a:ext>
            </a:extLst>
          </a:blip>
          <a:srcRect l="3326" b="6786"/>
          <a:stretch/>
        </p:blipFill>
        <p:spPr bwMode="auto">
          <a:xfrm>
            <a:off x="3107094" y="2954228"/>
            <a:ext cx="4879910" cy="3357672"/>
          </a:xfrm>
          <a:prstGeom prst="rect">
            <a:avLst/>
          </a:prstGeom>
          <a:noFill/>
          <a:ln>
            <a:noFill/>
          </a:ln>
        </p:spPr>
      </p:pic>
    </p:spTree>
    <p:extLst>
      <p:ext uri="{BB962C8B-B14F-4D97-AF65-F5344CB8AC3E}">
        <p14:creationId xmlns:p14="http://schemas.microsoft.com/office/powerpoint/2010/main" val="419003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EE745-C1BF-4F85-86AC-A0543174F2CA}"/>
              </a:ext>
            </a:extLst>
          </p:cNvPr>
          <p:cNvSpPr>
            <a:spLocks noGrp="1"/>
          </p:cNvSpPr>
          <p:nvPr>
            <p:ph type="title"/>
          </p:nvPr>
        </p:nvSpPr>
        <p:spPr/>
        <p:txBody>
          <a:bodyPr/>
          <a:lstStyle/>
          <a:p>
            <a:r>
              <a:rPr lang="fr-FR" dirty="0">
                <a:latin typeface="Arial Narrow" panose="020B0606020202030204" pitchFamily="34" charset="0"/>
              </a:rPr>
              <a:t>Le secours des pensées réalistes </a:t>
            </a:r>
          </a:p>
        </p:txBody>
      </p:sp>
      <p:sp>
        <p:nvSpPr>
          <p:cNvPr id="3" name="Espace réservé du contenu 2">
            <a:extLst>
              <a:ext uri="{FF2B5EF4-FFF2-40B4-BE49-F238E27FC236}">
                <a16:creationId xmlns:a16="http://schemas.microsoft.com/office/drawing/2014/main" id="{3565FE95-B8BF-4350-92F0-E28B6F1F09BC}"/>
              </a:ext>
            </a:extLst>
          </p:cNvPr>
          <p:cNvSpPr>
            <a:spLocks noGrp="1"/>
          </p:cNvSpPr>
          <p:nvPr>
            <p:ph idx="1"/>
          </p:nvPr>
        </p:nvSpPr>
        <p:spPr/>
        <p:txBody>
          <a:bodyPr/>
          <a:lstStyle/>
          <a:p>
            <a:r>
              <a:rPr lang="fr-FR" dirty="0"/>
              <a:t>En repartant des situations évoquées plus tôt dans la matinée: </a:t>
            </a:r>
          </a:p>
          <a:p>
            <a:r>
              <a:rPr lang="fr-FR" dirty="0"/>
              <a:t>Echanges sur: Quelles pensées réalistes peut-on invoquer?</a:t>
            </a:r>
          </a:p>
          <a:p>
            <a:r>
              <a:rPr lang="fr-FR" dirty="0"/>
              <a:t>Vivre au présent. Se raccrocher à ses espérances, ses croyances.  </a:t>
            </a:r>
          </a:p>
          <a:p>
            <a:r>
              <a:rPr lang="fr-FR" dirty="0"/>
              <a:t>Pourrait on imaginer un guide des pensées réalistes? </a:t>
            </a:r>
          </a:p>
        </p:txBody>
      </p:sp>
      <p:pic>
        <p:nvPicPr>
          <p:cNvPr id="5" name="Image 4">
            <a:extLst>
              <a:ext uri="{FF2B5EF4-FFF2-40B4-BE49-F238E27FC236}">
                <a16:creationId xmlns:a16="http://schemas.microsoft.com/office/drawing/2014/main" id="{2F965B6C-E9CC-4E56-8355-F68B81BF00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07289" y="4271050"/>
            <a:ext cx="3626498" cy="2040850"/>
          </a:xfrm>
          <a:prstGeom prst="ellipse">
            <a:avLst/>
          </a:prstGeom>
          <a:ln>
            <a:noFill/>
          </a:ln>
          <a:effectLst>
            <a:softEdge rad="112500"/>
          </a:effectLst>
        </p:spPr>
      </p:pic>
    </p:spTree>
    <p:extLst>
      <p:ext uri="{BB962C8B-B14F-4D97-AF65-F5344CB8AC3E}">
        <p14:creationId xmlns:p14="http://schemas.microsoft.com/office/powerpoint/2010/main" val="23767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28429-A707-4F97-B551-D32B0D25D31E}"/>
              </a:ext>
            </a:extLst>
          </p:cNvPr>
          <p:cNvSpPr>
            <a:spLocks noGrp="1"/>
          </p:cNvSpPr>
          <p:nvPr>
            <p:ph type="title"/>
          </p:nvPr>
        </p:nvSpPr>
        <p:spPr/>
        <p:txBody>
          <a:bodyPr/>
          <a:lstStyle/>
          <a:p>
            <a:r>
              <a:rPr lang="fr-FR" dirty="0">
                <a:latin typeface="Arial Narrow" panose="020B0606020202030204" pitchFamily="34" charset="0"/>
              </a:rPr>
              <a:t>Prochaine séance le 16 décembre.</a:t>
            </a:r>
          </a:p>
        </p:txBody>
      </p:sp>
      <p:sp>
        <p:nvSpPr>
          <p:cNvPr id="3" name="Espace réservé du contenu 2">
            <a:extLst>
              <a:ext uri="{FF2B5EF4-FFF2-40B4-BE49-F238E27FC236}">
                <a16:creationId xmlns:a16="http://schemas.microsoft.com/office/drawing/2014/main" id="{62A6F26C-EF8A-4BA1-BB6A-5A7A4FCB8DF9}"/>
              </a:ext>
            </a:extLst>
          </p:cNvPr>
          <p:cNvSpPr>
            <a:spLocks noGrp="1"/>
          </p:cNvSpPr>
          <p:nvPr>
            <p:ph idx="1"/>
          </p:nvPr>
        </p:nvSpPr>
        <p:spPr/>
        <p:txBody>
          <a:bodyPr/>
          <a:lstStyle/>
          <a:p>
            <a:r>
              <a:rPr lang="fr-FR" dirty="0"/>
              <a:t>Echanges et construction commune de ce dernier temps.</a:t>
            </a:r>
          </a:p>
          <a:p>
            <a:r>
              <a:rPr lang="fr-FR" dirty="0"/>
              <a:t>Un temps de Témoignage et d’échanges! De préférence de parents.</a:t>
            </a:r>
          </a:p>
          <a:p>
            <a:r>
              <a:rPr lang="fr-FR" dirty="0"/>
              <a:t>Eventuellement de Professionnels du répit?</a:t>
            </a:r>
          </a:p>
          <a:p>
            <a:r>
              <a:rPr lang="fr-FR" dirty="0"/>
              <a:t>Perspectives et innovations. Les formes de répit aussi changent au fil du temps.</a:t>
            </a:r>
          </a:p>
        </p:txBody>
      </p:sp>
    </p:spTree>
    <p:extLst>
      <p:ext uri="{BB962C8B-B14F-4D97-AF65-F5344CB8AC3E}">
        <p14:creationId xmlns:p14="http://schemas.microsoft.com/office/powerpoint/2010/main" val="229082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0A5318-3740-422B-B87A-BC6EA401E9C9}"/>
              </a:ext>
            </a:extLst>
          </p:cNvPr>
          <p:cNvSpPr>
            <a:spLocks noGrp="1"/>
          </p:cNvSpPr>
          <p:nvPr>
            <p:ph type="title"/>
          </p:nvPr>
        </p:nvSpPr>
        <p:spPr>
          <a:xfrm>
            <a:off x="838200" y="220436"/>
            <a:ext cx="10515600" cy="832758"/>
          </a:xfrm>
        </p:spPr>
        <p:txBody>
          <a:bodyPr>
            <a:normAutofit fontScale="90000"/>
          </a:bodyPr>
          <a:lstStyle/>
          <a:p>
            <a:br>
              <a:rPr lang="fr-FR" dirty="0"/>
            </a:br>
            <a:r>
              <a:rPr lang="fr-FR" dirty="0">
                <a:latin typeface="Arial Narrow" panose="020B0606020202030204" pitchFamily="34" charset="0"/>
              </a:rPr>
              <a:t>Les règles du jeu</a:t>
            </a:r>
            <a:r>
              <a:rPr lang="fr-FR" dirty="0"/>
              <a:t>!</a:t>
            </a:r>
            <a:br>
              <a:rPr lang="fr-FR" dirty="0"/>
            </a:br>
            <a:endParaRPr lang="fr-FR" dirty="0"/>
          </a:p>
        </p:txBody>
      </p:sp>
      <p:sp>
        <p:nvSpPr>
          <p:cNvPr id="23" name="Rectangle 22">
            <a:extLst>
              <a:ext uri="{FF2B5EF4-FFF2-40B4-BE49-F238E27FC236}">
                <a16:creationId xmlns:a16="http://schemas.microsoft.com/office/drawing/2014/main" id="{C9DC7BCA-C070-44F2-8A12-734D20D3358F}"/>
              </a:ext>
            </a:extLst>
          </p:cNvPr>
          <p:cNvSpPr/>
          <p:nvPr/>
        </p:nvSpPr>
        <p:spPr>
          <a:xfrm>
            <a:off x="767442" y="1240971"/>
            <a:ext cx="10586357" cy="5262979"/>
          </a:xfrm>
          <a:prstGeom prst="rect">
            <a:avLst/>
          </a:prstGeom>
        </p:spPr>
        <p:txBody>
          <a:bodyPr wrap="square">
            <a:spAutoFit/>
          </a:bodyPr>
          <a:lstStyle/>
          <a:p>
            <a:pPr marL="342900" indent="-342900">
              <a:buFont typeface="Arial" panose="020B0604020202020204" pitchFamily="34" charset="0"/>
              <a:buChar char="•"/>
            </a:pPr>
            <a:r>
              <a:rPr lang="fr-FR" sz="2400" dirty="0"/>
              <a:t>Ponctualité </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Confidentialité      </a:t>
            </a:r>
          </a:p>
          <a:p>
            <a:endParaRPr lang="fr-FR" sz="2400" dirty="0"/>
          </a:p>
          <a:p>
            <a:pPr marL="342900" indent="-342900">
              <a:buFont typeface="Arial" panose="020B0604020202020204" pitchFamily="34" charset="0"/>
              <a:buChar char="•"/>
            </a:pPr>
            <a:r>
              <a:rPr lang="fr-FR" sz="2400" dirty="0"/>
              <a:t>Répartition équitable de la parole                                           </a:t>
            </a:r>
          </a:p>
          <a:p>
            <a:endParaRPr lang="fr-FR" sz="2400" dirty="0"/>
          </a:p>
          <a:p>
            <a:pPr marL="342900" indent="-342900">
              <a:buFont typeface="Arial" panose="020B0604020202020204" pitchFamily="34" charset="0"/>
              <a:buChar char="•"/>
            </a:pPr>
            <a:r>
              <a:rPr lang="fr-FR" sz="2400" dirty="0"/>
              <a:t>Implication </a:t>
            </a:r>
          </a:p>
          <a:p>
            <a:endParaRPr lang="fr-FR" sz="2400" dirty="0"/>
          </a:p>
          <a:p>
            <a:pPr marL="342900" indent="-342900">
              <a:buFont typeface="Arial" panose="020B0604020202020204" pitchFamily="34" charset="0"/>
              <a:buChar char="•"/>
            </a:pPr>
            <a:r>
              <a:rPr lang="fr-FR" sz="2400" dirty="0"/>
              <a:t>Bienveillance</a:t>
            </a:r>
          </a:p>
          <a:p>
            <a:endParaRPr lang="fr-FR" sz="2400" dirty="0"/>
          </a:p>
          <a:p>
            <a:pPr marL="342900" indent="-342900">
              <a:buFont typeface="Arial" panose="020B0604020202020204" pitchFamily="34" charset="0"/>
              <a:buChar char="•"/>
            </a:pPr>
            <a:r>
              <a:rPr lang="fr-FR" sz="2400" dirty="0"/>
              <a:t>Non jugement</a:t>
            </a:r>
          </a:p>
          <a:p>
            <a:endParaRPr lang="fr-FR" sz="2400" dirty="0"/>
          </a:p>
          <a:p>
            <a:pPr marL="342900" indent="-342900">
              <a:buFont typeface="Arial" panose="020B0604020202020204" pitchFamily="34" charset="0"/>
              <a:buChar char="•"/>
            </a:pPr>
            <a:r>
              <a:rPr lang="fr-FR" sz="2400" dirty="0"/>
              <a:t>Partage</a:t>
            </a:r>
          </a:p>
          <a:p>
            <a:pPr marL="342900" indent="-342900">
              <a:buFont typeface="Arial" panose="020B0604020202020204" pitchFamily="34" charset="0"/>
              <a:buChar char="•"/>
            </a:pPr>
            <a:endParaRPr lang="fr-FR" sz="2400" dirty="0"/>
          </a:p>
        </p:txBody>
      </p:sp>
      <p:pic>
        <p:nvPicPr>
          <p:cNvPr id="24" name="Image 23">
            <a:extLst>
              <a:ext uri="{FF2B5EF4-FFF2-40B4-BE49-F238E27FC236}">
                <a16:creationId xmlns:a16="http://schemas.microsoft.com/office/drawing/2014/main" id="{5DCD0E77-BDF8-4D58-BBA1-D85A4AC6379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19934" y="1125132"/>
            <a:ext cx="843639" cy="877829"/>
          </a:xfrm>
          <a:prstGeom prst="rect">
            <a:avLst/>
          </a:prstGeom>
        </p:spPr>
      </p:pic>
      <p:pic>
        <p:nvPicPr>
          <p:cNvPr id="25" name="Image 24">
            <a:extLst>
              <a:ext uri="{FF2B5EF4-FFF2-40B4-BE49-F238E27FC236}">
                <a16:creationId xmlns:a16="http://schemas.microsoft.com/office/drawing/2014/main" id="{180A3F20-9A2E-4906-9B12-3529DA36F20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21052" y="3597490"/>
            <a:ext cx="1078828" cy="832758"/>
          </a:xfrm>
          <a:prstGeom prst="rect">
            <a:avLst/>
          </a:prstGeom>
        </p:spPr>
      </p:pic>
      <p:pic>
        <p:nvPicPr>
          <p:cNvPr id="26" name="Image 25">
            <a:extLst>
              <a:ext uri="{FF2B5EF4-FFF2-40B4-BE49-F238E27FC236}">
                <a16:creationId xmlns:a16="http://schemas.microsoft.com/office/drawing/2014/main" id="{0F6E244D-4C89-4F09-AEBA-11B47BF30F01}"/>
              </a:ext>
            </a:extLst>
          </p:cNvPr>
          <p:cNvPicPr>
            <a:picLocks noChangeAspect="1"/>
          </p:cNvPicPr>
          <p:nvPr/>
        </p:nvPicPr>
        <p:blipFill>
          <a:blip r:embed="rId6">
            <a:clrChange>
              <a:clrFrom>
                <a:srgbClr val="F8FCFF"/>
              </a:clrFrom>
              <a:clrTo>
                <a:srgbClr val="F8FCFF">
                  <a:alpha val="0"/>
                </a:srgbClr>
              </a:clrTo>
            </a:clrChange>
            <a:extLst>
              <a:ext uri="{28A0092B-C50C-407E-A947-70E740481C1C}">
                <a14:useLocalDpi xmlns:a14="http://schemas.microsoft.com/office/drawing/2010/main" val="0"/>
              </a:ext>
            </a:extLst>
          </a:blip>
          <a:stretch>
            <a:fillRect/>
          </a:stretch>
        </p:blipFill>
        <p:spPr>
          <a:xfrm>
            <a:off x="4428658" y="3511482"/>
            <a:ext cx="1400648" cy="1004775"/>
          </a:xfrm>
          <a:prstGeom prst="rect">
            <a:avLst/>
          </a:prstGeom>
        </p:spPr>
      </p:pic>
      <p:pic>
        <p:nvPicPr>
          <p:cNvPr id="27" name="Image 26">
            <a:extLst>
              <a:ext uri="{FF2B5EF4-FFF2-40B4-BE49-F238E27FC236}">
                <a16:creationId xmlns:a16="http://schemas.microsoft.com/office/drawing/2014/main" id="{54C68275-5A00-4FBE-8B0A-121875A40F6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497927" y="4961845"/>
            <a:ext cx="843639" cy="1175433"/>
          </a:xfrm>
          <a:prstGeom prst="rect">
            <a:avLst/>
          </a:prstGeom>
        </p:spPr>
      </p:pic>
      <p:pic>
        <p:nvPicPr>
          <p:cNvPr id="28" name="Image 27">
            <a:extLst>
              <a:ext uri="{FF2B5EF4-FFF2-40B4-BE49-F238E27FC236}">
                <a16:creationId xmlns:a16="http://schemas.microsoft.com/office/drawing/2014/main" id="{0E69BE9C-B617-4C19-82CE-2D128178039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844544" y="2506682"/>
            <a:ext cx="994045" cy="793183"/>
          </a:xfrm>
          <a:prstGeom prst="rect">
            <a:avLst/>
          </a:prstGeom>
        </p:spPr>
      </p:pic>
    </p:spTree>
    <p:extLst>
      <p:ext uri="{BB962C8B-B14F-4D97-AF65-F5344CB8AC3E}">
        <p14:creationId xmlns:p14="http://schemas.microsoft.com/office/powerpoint/2010/main" val="16352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CD6EAE55-C421-455F-AD91-E57FF348BA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32571" y="3573486"/>
            <a:ext cx="3153287" cy="21021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a:extLst>
              <a:ext uri="{FF2B5EF4-FFF2-40B4-BE49-F238E27FC236}">
                <a16:creationId xmlns:a16="http://schemas.microsoft.com/office/drawing/2014/main" id="{3CEA916C-88EF-4003-9546-15B5F5FD10E7}"/>
              </a:ext>
            </a:extLst>
          </p:cNvPr>
          <p:cNvSpPr/>
          <p:nvPr/>
        </p:nvSpPr>
        <p:spPr>
          <a:xfrm rot="21247226">
            <a:off x="410817" y="776882"/>
            <a:ext cx="11370365" cy="584775"/>
          </a:xfrm>
          <a:prstGeom prst="rect">
            <a:avLst/>
          </a:prstGeom>
        </p:spPr>
        <p:txBody>
          <a:bodyPr wrap="square">
            <a:spAutoFit/>
          </a:bodyPr>
          <a:lstStyle/>
          <a:p>
            <a:r>
              <a:rPr lang="fr-FR" sz="3200" dirty="0">
                <a:latin typeface="Brush Script MT" panose="03060802040406070304" pitchFamily="66" charset="0"/>
              </a:rPr>
              <a:t>Et ces vacances alors? C’était comment?</a:t>
            </a:r>
          </a:p>
        </p:txBody>
      </p:sp>
      <p:pic>
        <p:nvPicPr>
          <p:cNvPr id="4" name="Image 3">
            <a:extLst>
              <a:ext uri="{FF2B5EF4-FFF2-40B4-BE49-F238E27FC236}">
                <a16:creationId xmlns:a16="http://schemas.microsoft.com/office/drawing/2014/main" id="{99057F20-D4D8-476A-ACC6-6AD16AB5A5C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3328" y="2345013"/>
            <a:ext cx="3468757" cy="21679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 5">
            <a:extLst>
              <a:ext uri="{FF2B5EF4-FFF2-40B4-BE49-F238E27FC236}">
                <a16:creationId xmlns:a16="http://schemas.microsoft.com/office/drawing/2014/main" id="{329AE763-CEC4-4494-A344-621DC4A09E0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854685">
            <a:off x="5101124" y="1580288"/>
            <a:ext cx="3518452" cy="23553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 name="Image 9">
            <a:extLst>
              <a:ext uri="{FF2B5EF4-FFF2-40B4-BE49-F238E27FC236}">
                <a16:creationId xmlns:a16="http://schemas.microsoft.com/office/drawing/2014/main" id="{392FF5A1-A8FE-4C4A-8E64-21FBA9651EF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153126" y="3838330"/>
            <a:ext cx="2135003" cy="14206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 11">
            <a:extLst>
              <a:ext uri="{FF2B5EF4-FFF2-40B4-BE49-F238E27FC236}">
                <a16:creationId xmlns:a16="http://schemas.microsoft.com/office/drawing/2014/main" id="{14743D92-F626-4511-BAAC-E6A5A900E24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568574" y="3990864"/>
            <a:ext cx="2583552" cy="18492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4" name="Image 23">
            <a:extLst>
              <a:ext uri="{FF2B5EF4-FFF2-40B4-BE49-F238E27FC236}">
                <a16:creationId xmlns:a16="http://schemas.microsoft.com/office/drawing/2014/main" id="{C829E450-C422-4300-B607-0EA81479182B}"/>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20858863">
            <a:off x="1639326" y="4378756"/>
            <a:ext cx="1376759" cy="20685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452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5CCBC-5C3D-4090-9728-8E6EC64F5573}"/>
              </a:ext>
            </a:extLst>
          </p:cNvPr>
          <p:cNvSpPr>
            <a:spLocks noGrp="1"/>
          </p:cNvSpPr>
          <p:nvPr>
            <p:ph type="title"/>
          </p:nvPr>
        </p:nvSpPr>
        <p:spPr/>
        <p:txBody>
          <a:bodyPr/>
          <a:lstStyle/>
          <a:p>
            <a:r>
              <a:rPr lang="fr-FR" dirty="0">
                <a:latin typeface="Arial Narrow" panose="020B0606020202030204" pitchFamily="34" charset="0"/>
              </a:rPr>
              <a:t>A retenir des rencontres précédentes?</a:t>
            </a:r>
          </a:p>
        </p:txBody>
      </p:sp>
      <p:pic>
        <p:nvPicPr>
          <p:cNvPr id="4" name="Espace réservé du contenu 3" descr="Fil Emmêlé - Photo de Emmêlé libre de droits">
            <a:extLst>
              <a:ext uri="{FF2B5EF4-FFF2-40B4-BE49-F238E27FC236}">
                <a16:creationId xmlns:a16="http://schemas.microsoft.com/office/drawing/2014/main" id="{BEFB2952-4CE4-45E9-8060-E0F3A75BC5C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6792" y="1690688"/>
            <a:ext cx="7464490" cy="4467515"/>
          </a:xfrm>
          <a:prstGeom prst="snip2DiagRect">
            <a:avLst/>
          </a:prstGeom>
          <a:no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998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8E84C-DD14-47B0-88B7-62068CEDB2CF}"/>
              </a:ext>
            </a:extLst>
          </p:cNvPr>
          <p:cNvSpPr>
            <a:spLocks noGrp="1"/>
          </p:cNvSpPr>
          <p:nvPr>
            <p:ph type="title"/>
          </p:nvPr>
        </p:nvSpPr>
        <p:spPr/>
        <p:txBody>
          <a:bodyPr>
            <a:normAutofit/>
          </a:bodyPr>
          <a:lstStyle/>
          <a:p>
            <a:r>
              <a:rPr lang="fr-FR" dirty="0">
                <a:latin typeface="Arial Narrow" panose="020B0606020202030204" pitchFamily="34" charset="0"/>
              </a:rPr>
              <a:t>Sur le thème du répit, nous avons identifié: Des ressources basées sur le rapport aux autres.</a:t>
            </a:r>
          </a:p>
        </p:txBody>
      </p:sp>
      <p:pic>
        <p:nvPicPr>
          <p:cNvPr id="3074" name="Picture 2">
            <a:extLst>
              <a:ext uri="{FF2B5EF4-FFF2-40B4-BE49-F238E27FC236}">
                <a16:creationId xmlns:a16="http://schemas.microsoft.com/office/drawing/2014/main" id="{012873ED-8FC0-46BA-945B-9784F3FD91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519" t="13777" r="4165" b="6277"/>
          <a:stretch/>
        </p:blipFill>
        <p:spPr bwMode="auto">
          <a:xfrm>
            <a:off x="2789585" y="1819467"/>
            <a:ext cx="7285383" cy="47938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A2C4C5-3965-4B5F-8C9E-06F06BE99990}"/>
              </a:ext>
            </a:extLst>
          </p:cNvPr>
          <p:cNvSpPr/>
          <p:nvPr/>
        </p:nvSpPr>
        <p:spPr>
          <a:xfrm>
            <a:off x="277519" y="4920877"/>
            <a:ext cx="5024132"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Déculpabilisation</a:t>
            </a: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a:extLst>
              <a:ext uri="{FF2B5EF4-FFF2-40B4-BE49-F238E27FC236}">
                <a16:creationId xmlns:a16="http://schemas.microsoft.com/office/drawing/2014/main" id="{D654C4A6-18DA-462D-900C-6A46B1C7EAF0}"/>
              </a:ext>
            </a:extLst>
          </p:cNvPr>
          <p:cNvSpPr/>
          <p:nvPr/>
        </p:nvSpPr>
        <p:spPr>
          <a:xfrm>
            <a:off x="7826806" y="4647048"/>
            <a:ext cx="288297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5400" b="1" dirty="0">
                <a:ln/>
                <a:solidFill>
                  <a:schemeClr val="accent4"/>
                </a:solidFill>
              </a:rPr>
              <a:t>Légèreté!</a:t>
            </a:r>
            <a:endParaRPr lang="fr-FR" sz="5400" b="1" cap="none" spc="0" dirty="0">
              <a:ln/>
              <a:solidFill>
                <a:schemeClr val="accent4"/>
              </a:solidFill>
              <a:effectLst/>
            </a:endParaRPr>
          </a:p>
        </p:txBody>
      </p:sp>
      <p:sp>
        <p:nvSpPr>
          <p:cNvPr id="6" name="Rectangle 5">
            <a:extLst>
              <a:ext uri="{FF2B5EF4-FFF2-40B4-BE49-F238E27FC236}">
                <a16:creationId xmlns:a16="http://schemas.microsoft.com/office/drawing/2014/main" id="{EE0143FA-D310-4618-8216-0C7B851BE172}"/>
              </a:ext>
            </a:extLst>
          </p:cNvPr>
          <p:cNvSpPr/>
          <p:nvPr/>
        </p:nvSpPr>
        <p:spPr>
          <a:xfrm>
            <a:off x="5398033" y="3429000"/>
            <a:ext cx="1116011" cy="523220"/>
          </a:xfrm>
          <a:prstGeom prst="rect">
            <a:avLst/>
          </a:prstGeom>
          <a:noFill/>
        </p:spPr>
        <p:txBody>
          <a:bodyPr wrap="none" lIns="91440" tIns="45720" rIns="91440" bIns="45720">
            <a:spAutoFit/>
          </a:bodyPr>
          <a:lstStyle/>
          <a:p>
            <a:pPr algn="ctr"/>
            <a:r>
              <a:rPr lang="fr-FR"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fratrie</a:t>
            </a:r>
            <a:endParaRPr lang="fr-FR"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a:extLst>
              <a:ext uri="{FF2B5EF4-FFF2-40B4-BE49-F238E27FC236}">
                <a16:creationId xmlns:a16="http://schemas.microsoft.com/office/drawing/2014/main" id="{34582F22-D0D5-429D-8673-581906F7A245}"/>
              </a:ext>
            </a:extLst>
          </p:cNvPr>
          <p:cNvSpPr/>
          <p:nvPr/>
        </p:nvSpPr>
        <p:spPr>
          <a:xfrm rot="627250">
            <a:off x="7439784" y="2094514"/>
            <a:ext cx="4535601"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Mental d’acier!</a:t>
            </a:r>
          </a:p>
        </p:txBody>
      </p:sp>
    </p:spTree>
    <p:extLst>
      <p:ext uri="{BB962C8B-B14F-4D97-AF65-F5344CB8AC3E}">
        <p14:creationId xmlns:p14="http://schemas.microsoft.com/office/powerpoint/2010/main" val="201007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05600-26B4-4355-B574-AA69165762C2}"/>
              </a:ext>
            </a:extLst>
          </p:cNvPr>
          <p:cNvSpPr>
            <a:spLocks noGrp="1"/>
          </p:cNvSpPr>
          <p:nvPr>
            <p:ph type="title"/>
          </p:nvPr>
        </p:nvSpPr>
        <p:spPr/>
        <p:txBody>
          <a:bodyPr/>
          <a:lstStyle/>
          <a:p>
            <a:r>
              <a:rPr lang="fr-FR" dirty="0">
                <a:latin typeface="Arial Narrow" panose="020B0606020202030204" pitchFamily="34" charset="0"/>
              </a:rPr>
              <a:t>Les autres?</a:t>
            </a:r>
          </a:p>
        </p:txBody>
      </p:sp>
      <p:sp>
        <p:nvSpPr>
          <p:cNvPr id="3" name="Espace réservé du contenu 2">
            <a:extLst>
              <a:ext uri="{FF2B5EF4-FFF2-40B4-BE49-F238E27FC236}">
                <a16:creationId xmlns:a16="http://schemas.microsoft.com/office/drawing/2014/main" id="{F59A8E05-BE7F-4050-93D4-6B46F29DB301}"/>
              </a:ext>
            </a:extLst>
          </p:cNvPr>
          <p:cNvSpPr>
            <a:spLocks noGrp="1"/>
          </p:cNvSpPr>
          <p:nvPr>
            <p:ph idx="1"/>
          </p:nvPr>
        </p:nvSpPr>
        <p:spPr/>
        <p:txBody>
          <a:bodyPr/>
          <a:lstStyle/>
          <a:p>
            <a:r>
              <a:rPr lang="fr-FR" dirty="0"/>
              <a:t>Des inconnus, dans la rue. </a:t>
            </a:r>
          </a:p>
          <a:p>
            <a:r>
              <a:rPr lang="fr-FR" dirty="0"/>
              <a:t>Toutes les personnes qui ne s’adressent pas directement à notre enfant, mais uniquement à ses parents.  </a:t>
            </a:r>
          </a:p>
          <a:p>
            <a:r>
              <a:rPr lang="fr-FR" dirty="0"/>
              <a:t>Ceux qui nous demandent des nouvelles de la fratrie uniquement.</a:t>
            </a:r>
          </a:p>
          <a:p>
            <a:r>
              <a:rPr lang="fr-FR" dirty="0"/>
              <a:t>Nos proches qui nous plaignent pour la charge future que représentera notre enfant et nous projettent malgré nous dans un futur incertain.</a:t>
            </a:r>
          </a:p>
          <a:p>
            <a:r>
              <a:rPr lang="fr-FR" dirty="0"/>
              <a:t>Les regards sont parfois plus blessants que les paroles.</a:t>
            </a:r>
          </a:p>
          <a:p>
            <a:endParaRPr lang="fr-FR" dirty="0"/>
          </a:p>
        </p:txBody>
      </p:sp>
      <p:pic>
        <p:nvPicPr>
          <p:cNvPr id="5" name="Image 4">
            <a:extLst>
              <a:ext uri="{FF2B5EF4-FFF2-40B4-BE49-F238E27FC236}">
                <a16:creationId xmlns:a16="http://schemas.microsoft.com/office/drawing/2014/main" id="{D288EE45-DDF0-4673-AB13-14A12AA792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88541" y="138953"/>
            <a:ext cx="6929717" cy="2027331"/>
          </a:xfrm>
          <a:prstGeom prst="rect">
            <a:avLst/>
          </a:prstGeom>
        </p:spPr>
      </p:pic>
    </p:spTree>
    <p:extLst>
      <p:ext uri="{BB962C8B-B14F-4D97-AF65-F5344CB8AC3E}">
        <p14:creationId xmlns:p14="http://schemas.microsoft.com/office/powerpoint/2010/main" val="356813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41101-FB30-45C0-8945-6C436E24B3A2}"/>
              </a:ext>
            </a:extLst>
          </p:cNvPr>
          <p:cNvSpPr>
            <a:spLocks noGrp="1"/>
          </p:cNvSpPr>
          <p:nvPr>
            <p:ph type="title"/>
          </p:nvPr>
        </p:nvSpPr>
        <p:spPr>
          <a:xfrm>
            <a:off x="838200" y="365125"/>
            <a:ext cx="10515600" cy="549275"/>
          </a:xfrm>
        </p:spPr>
        <p:txBody>
          <a:bodyPr>
            <a:normAutofit/>
          </a:bodyPr>
          <a:lstStyle/>
          <a:p>
            <a:r>
              <a:rPr lang="fr-FR" sz="3200" dirty="0">
                <a:latin typeface="Arial Narrow" panose="020B0606020202030204" pitchFamily="34" charset="0"/>
              </a:rPr>
              <a:t>En partant de notre vécu, et si on rejouait quelques scènes?</a:t>
            </a:r>
          </a:p>
        </p:txBody>
      </p:sp>
      <p:pic>
        <p:nvPicPr>
          <p:cNvPr id="5" name="Espace réservé du contenu 4">
            <a:extLst>
              <a:ext uri="{FF2B5EF4-FFF2-40B4-BE49-F238E27FC236}">
                <a16:creationId xmlns:a16="http://schemas.microsoft.com/office/drawing/2014/main" id="{2343F70F-4EB8-4914-A6DA-EF8799762C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93" t="3102" b="6979"/>
          <a:stretch/>
        </p:blipFill>
        <p:spPr>
          <a:xfrm>
            <a:off x="3753370" y="3253208"/>
            <a:ext cx="3936913" cy="3912702"/>
          </a:xfrm>
        </p:spPr>
      </p:pic>
      <p:pic>
        <p:nvPicPr>
          <p:cNvPr id="1028" name="Picture 4" descr="Ensemble de gens en colère pendant les conflits et les querelles. Des couples et des amis se bagarrent et se crient dessus. Collection d'hommes et de femmes agressifs. Illustration vectorielle isolée sur fond blanc">
            <a:extLst>
              <a:ext uri="{FF2B5EF4-FFF2-40B4-BE49-F238E27FC236}">
                <a16:creationId xmlns:a16="http://schemas.microsoft.com/office/drawing/2014/main" id="{B1DFDD31-CF74-47F1-894D-850CDA8D57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345"/>
          <a:stretch/>
        </p:blipFill>
        <p:spPr bwMode="auto">
          <a:xfrm>
            <a:off x="1" y="1039623"/>
            <a:ext cx="12191999" cy="185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7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58AE2-6829-4938-8E69-34EB1BF90383}"/>
              </a:ext>
            </a:extLst>
          </p:cNvPr>
          <p:cNvSpPr>
            <a:spLocks noGrp="1"/>
          </p:cNvSpPr>
          <p:nvPr>
            <p:ph type="title"/>
          </p:nvPr>
        </p:nvSpPr>
        <p:spPr/>
        <p:txBody>
          <a:bodyPr/>
          <a:lstStyle/>
          <a:p>
            <a:r>
              <a:rPr lang="fr-FR" dirty="0"/>
              <a:t>Petit guide des pensées réalistes.</a:t>
            </a:r>
          </a:p>
        </p:txBody>
      </p:sp>
      <p:sp>
        <p:nvSpPr>
          <p:cNvPr id="3" name="Espace réservé du contenu 2">
            <a:extLst>
              <a:ext uri="{FF2B5EF4-FFF2-40B4-BE49-F238E27FC236}">
                <a16:creationId xmlns:a16="http://schemas.microsoft.com/office/drawing/2014/main" id="{3FCA3E6B-6F51-44AF-8BDB-25AD0F7C9950}"/>
              </a:ext>
            </a:extLst>
          </p:cNvPr>
          <p:cNvSpPr>
            <a:spLocks noGrp="1"/>
          </p:cNvSpPr>
          <p:nvPr>
            <p:ph idx="1"/>
          </p:nvPr>
        </p:nvSpPr>
        <p:spPr/>
        <p:txBody>
          <a:bodyPr/>
          <a:lstStyle/>
          <a:p>
            <a:r>
              <a:rPr lang="fr-FR" dirty="0"/>
              <a:t>Phrases blessantes: pourquoi résonnent-elles aussi fort? </a:t>
            </a:r>
            <a:r>
              <a:rPr lang="fr-FR" b="1" dirty="0"/>
              <a:t>En binôme</a:t>
            </a:r>
            <a:r>
              <a:rPr lang="fr-FR" dirty="0"/>
              <a:t>: liste écrite des phrases ou des mots blessants.</a:t>
            </a:r>
          </a:p>
          <a:p>
            <a:r>
              <a:rPr lang="fr-FR" b="1" dirty="0"/>
              <a:t>En grand groupe</a:t>
            </a:r>
            <a:r>
              <a:rPr lang="fr-FR" dirty="0"/>
              <a:t>: Emotions provoquées?</a:t>
            </a:r>
          </a:p>
        </p:txBody>
      </p:sp>
      <p:pic>
        <p:nvPicPr>
          <p:cNvPr id="6" name="Image 5">
            <a:extLst>
              <a:ext uri="{FF2B5EF4-FFF2-40B4-BE49-F238E27FC236}">
                <a16:creationId xmlns:a16="http://schemas.microsoft.com/office/drawing/2014/main" id="{211E1E17-F1C0-466A-A5B4-89104DB71B1B}"/>
              </a:ext>
            </a:extLst>
          </p:cNvPr>
          <p:cNvPicPr>
            <a:picLocks noChangeAspect="1"/>
          </p:cNvPicPr>
          <p:nvPr/>
        </p:nvPicPr>
        <p:blipFill rotWithShape="1">
          <a:blip r:embed="rId2">
            <a:extLst>
              <a:ext uri="{28A0092B-C50C-407E-A947-70E740481C1C}">
                <a14:useLocalDpi xmlns:a14="http://schemas.microsoft.com/office/drawing/2010/main" val="0"/>
              </a:ext>
            </a:extLst>
          </a:blip>
          <a:srcRect l="19149" t="13606" r="16714" b="21904"/>
          <a:stretch/>
        </p:blipFill>
        <p:spPr>
          <a:xfrm>
            <a:off x="4227468" y="4430810"/>
            <a:ext cx="3475928" cy="2062065"/>
          </a:xfrm>
          <a:prstGeom prst="rect">
            <a:avLst/>
          </a:prstGeom>
        </p:spPr>
      </p:pic>
    </p:spTree>
    <p:extLst>
      <p:ext uri="{BB962C8B-B14F-4D97-AF65-F5344CB8AC3E}">
        <p14:creationId xmlns:p14="http://schemas.microsoft.com/office/powerpoint/2010/main" val="47597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A269D6-6299-48B0-858F-D36944D55C00}"/>
              </a:ext>
            </a:extLst>
          </p:cNvPr>
          <p:cNvSpPr>
            <a:spLocks noGrp="1"/>
          </p:cNvSpPr>
          <p:nvPr>
            <p:ph type="title"/>
          </p:nvPr>
        </p:nvSpPr>
        <p:spPr/>
        <p:txBody>
          <a:bodyPr/>
          <a:lstStyle/>
          <a:p>
            <a:r>
              <a:rPr lang="fr-FR" dirty="0">
                <a:latin typeface="Arial Narrow" panose="020B0606020202030204" pitchFamily="34" charset="0"/>
              </a:rPr>
              <a:t>Phrases, mots ou regards  blessants.</a:t>
            </a:r>
          </a:p>
        </p:txBody>
      </p:sp>
      <p:sp>
        <p:nvSpPr>
          <p:cNvPr id="3" name="Espace réservé du contenu 2">
            <a:extLst>
              <a:ext uri="{FF2B5EF4-FFF2-40B4-BE49-F238E27FC236}">
                <a16:creationId xmlns:a16="http://schemas.microsoft.com/office/drawing/2014/main" id="{5020C4D5-69D7-4BE3-8053-F86B5619460F}"/>
              </a:ext>
            </a:extLst>
          </p:cNvPr>
          <p:cNvSpPr>
            <a:spLocks noGrp="1"/>
          </p:cNvSpPr>
          <p:nvPr>
            <p:ph idx="1"/>
          </p:nvPr>
        </p:nvSpPr>
        <p:spPr/>
        <p:txBody>
          <a:bodyPr/>
          <a:lstStyle/>
          <a:p>
            <a:r>
              <a:rPr lang="fr-FR" dirty="0"/>
              <a:t>Les regards étonnés lorsque notre enfant crie trop fort dans un lieu public ou fait des bruits inhabituels. </a:t>
            </a:r>
          </a:p>
          <a:p>
            <a:r>
              <a:rPr lang="fr-FR" dirty="0"/>
              <a:t>Les inconnus qui ne répondent pas aux salutations de nos enfants.</a:t>
            </a:r>
          </a:p>
          <a:p>
            <a:r>
              <a:rPr lang="fr-FR" dirty="0"/>
              <a:t>« Toute ta vie, tu vas devoir l’assumer… »</a:t>
            </a:r>
          </a:p>
          <a:p>
            <a:r>
              <a:rPr lang="fr-FR" dirty="0"/>
              <a:t>« Qu’est-ce qu’elle est bien habillée, ta fille! »Avec un étonnement dans la voix.</a:t>
            </a:r>
          </a:p>
          <a:p>
            <a:r>
              <a:rPr lang="fr-FR" dirty="0"/>
              <a:t>« Tiens elle est bien grande pour être encore en poussette?! »</a:t>
            </a:r>
          </a:p>
        </p:txBody>
      </p:sp>
    </p:spTree>
    <p:extLst>
      <p:ext uri="{BB962C8B-B14F-4D97-AF65-F5344CB8AC3E}">
        <p14:creationId xmlns:p14="http://schemas.microsoft.com/office/powerpoint/2010/main" val="31764998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632</Words>
  <Application>Microsoft Office PowerPoint</Application>
  <PresentationFormat>Grand écran</PresentationFormat>
  <Paragraphs>80</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Arial Narrow</vt:lpstr>
      <vt:lpstr>Brush Script MT</vt:lpstr>
      <vt:lpstr>Calibri</vt:lpstr>
      <vt:lpstr>Calibri Light</vt:lpstr>
      <vt:lpstr>Google Sans</vt:lpstr>
      <vt:lpstr>Thème Office</vt:lpstr>
      <vt:lpstr>Parent au fil du temps</vt:lpstr>
      <vt:lpstr> Les règles du jeu! </vt:lpstr>
      <vt:lpstr>Présentation PowerPoint</vt:lpstr>
      <vt:lpstr>A retenir des rencontres précédentes?</vt:lpstr>
      <vt:lpstr>Sur le thème du répit, nous avons identifié: Des ressources basées sur le rapport aux autres.</vt:lpstr>
      <vt:lpstr>Les autres?</vt:lpstr>
      <vt:lpstr>En partant de notre vécu, et si on rejouait quelques scènes?</vt:lpstr>
      <vt:lpstr>Petit guide des pensées réalistes.</vt:lpstr>
      <vt:lpstr>Phrases, mots ou regards  blessants.</vt:lpstr>
      <vt:lpstr>Un stress permanent.</vt:lpstr>
      <vt:lpstr>Les conséquences.</vt:lpstr>
      <vt:lpstr>Retour sur la notion de norme.</vt:lpstr>
      <vt:lpstr>Face à ces émotions, socle de notre cheminement: nos valeurs.</vt:lpstr>
      <vt:lpstr>Ces valeurs qui nous animent...</vt:lpstr>
      <vt:lpstr>Réactions émotionnelles et pensées réalistes:</vt:lpstr>
      <vt:lpstr>Le secours des pensées réalistes </vt:lpstr>
      <vt:lpstr>Prochaine séance le 16 décembre.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au fil du temps</dc:title>
  <dc:creator>Elisabeth HERRMANN</dc:creator>
  <cp:lastModifiedBy>Elisabeth HERRMANN</cp:lastModifiedBy>
  <cp:revision>42</cp:revision>
  <dcterms:created xsi:type="dcterms:W3CDTF">2023-04-22T14:49:57Z</dcterms:created>
  <dcterms:modified xsi:type="dcterms:W3CDTF">2023-09-19T09:52:04Z</dcterms:modified>
</cp:coreProperties>
</file>