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8" r:id="rId3"/>
    <p:sldId id="298" r:id="rId4"/>
    <p:sldId id="319" r:id="rId5"/>
    <p:sldId id="315" r:id="rId6"/>
    <p:sldId id="330" r:id="rId7"/>
    <p:sldId id="322" r:id="rId8"/>
    <p:sldId id="320" r:id="rId9"/>
    <p:sldId id="328" r:id="rId10"/>
    <p:sldId id="325" r:id="rId11"/>
    <p:sldId id="326" r:id="rId12"/>
    <p:sldId id="327" r:id="rId13"/>
    <p:sldId id="329" r:id="rId14"/>
    <p:sldId id="323"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1431"/>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4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843A14-6F8E-4721-901C-6478C78FEFA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AF2E870-CCA4-431A-813A-EC2A214FF3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48C283-0344-4352-A84B-C1BD2C4DE531}"/>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5" name="Espace réservé du pied de page 4">
            <a:extLst>
              <a:ext uri="{FF2B5EF4-FFF2-40B4-BE49-F238E27FC236}">
                <a16:creationId xmlns:a16="http://schemas.microsoft.com/office/drawing/2014/main" id="{81560A69-15A6-49B1-ADE4-98C222503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C2E44-2CC6-41EE-B201-CA3C938742E3}"/>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92509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1EF9F-6527-4058-A21A-5E0D75579D9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68843E-6120-4A3E-AAC3-9788BAEF8E8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73C0C6-803F-48E7-8F0B-59BA280553C0}"/>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5" name="Espace réservé du pied de page 4">
            <a:extLst>
              <a:ext uri="{FF2B5EF4-FFF2-40B4-BE49-F238E27FC236}">
                <a16:creationId xmlns:a16="http://schemas.microsoft.com/office/drawing/2014/main" id="{7FAE54C6-D28E-4BEF-84A9-EB3FEC8801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090AA5-D93A-4DC1-99C2-BD4957FBA80C}"/>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356843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0512C88-FC78-4353-BCCB-5BA22FEB3AC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2CF36FB-34C9-40DC-87C7-CC3775A5091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25DEA1-DE82-422F-A393-8F8DA7E3C9A3}"/>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5" name="Espace réservé du pied de page 4">
            <a:extLst>
              <a:ext uri="{FF2B5EF4-FFF2-40B4-BE49-F238E27FC236}">
                <a16:creationId xmlns:a16="http://schemas.microsoft.com/office/drawing/2014/main" id="{CE44FB21-86DE-431A-BECB-0CFB138226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5398D3-3E7D-47D7-AAE5-840B0C1A2533}"/>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210488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81C0A-4A71-4A57-91B1-B1DEC18DCD8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331D89-CA3C-4D91-B2CC-D4CA19E170F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6D7549-A17B-4964-B551-DB3729E6399D}"/>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5" name="Espace réservé du pied de page 4">
            <a:extLst>
              <a:ext uri="{FF2B5EF4-FFF2-40B4-BE49-F238E27FC236}">
                <a16:creationId xmlns:a16="http://schemas.microsoft.com/office/drawing/2014/main" id="{73EDE890-4A61-4C2A-A854-9D1605CEA8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1E3C88-125E-4059-A0AB-85660A593972}"/>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22539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C3AAE9-6D8D-4356-A6A8-2E16EC26395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2D93A5E-8968-4BC0-BA3C-8FFFBB287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E8486EA-5C03-40B8-BF75-30966A383233}"/>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5" name="Espace réservé du pied de page 4">
            <a:extLst>
              <a:ext uri="{FF2B5EF4-FFF2-40B4-BE49-F238E27FC236}">
                <a16:creationId xmlns:a16="http://schemas.microsoft.com/office/drawing/2014/main" id="{E2359D15-4EEB-46DD-953A-D7CBFE5180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A2166C-08C9-4AD5-9418-05DC57604222}"/>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147771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C8801-F5A2-46C9-95CC-56CC6CD3E5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7817AF4-B24C-44F0-8B0E-6C718054FFF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A78818E-ABF1-48C9-9A8A-D6663FEF64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A486A6-63EC-4405-9C1E-ADE034F7D9DD}"/>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6" name="Espace réservé du pied de page 5">
            <a:extLst>
              <a:ext uri="{FF2B5EF4-FFF2-40B4-BE49-F238E27FC236}">
                <a16:creationId xmlns:a16="http://schemas.microsoft.com/office/drawing/2014/main" id="{4A50A186-2D26-4AEC-BA15-377E357C92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12B235-A526-49B7-A087-741E2A2F5DEC}"/>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402508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6A35B-EB1C-4B0C-A052-61704047E8B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26A9F60-898C-4B71-8834-8D62653C7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4A2338-3900-4EB6-B6BA-532CF5D2BC1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124818A-E3D4-45CE-B146-2883EECB4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B950188-EE82-4128-844D-3186168F439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F8E3283-09C8-43A8-B5C5-6252F381E04F}"/>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8" name="Espace réservé du pied de page 7">
            <a:extLst>
              <a:ext uri="{FF2B5EF4-FFF2-40B4-BE49-F238E27FC236}">
                <a16:creationId xmlns:a16="http://schemas.microsoft.com/office/drawing/2014/main" id="{200E2918-6BE2-4D43-88F7-2FA78AD51DD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E9F6898-9D6F-4CB0-9BA9-7757196A9DB9}"/>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187395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07AF-882D-4770-9B67-A21CDE45182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2A4168F-42F0-4492-B13E-CA8F4D2D0926}"/>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4" name="Espace réservé du pied de page 3">
            <a:extLst>
              <a:ext uri="{FF2B5EF4-FFF2-40B4-BE49-F238E27FC236}">
                <a16:creationId xmlns:a16="http://schemas.microsoft.com/office/drawing/2014/main" id="{5EAB8FA9-CB7A-4309-B3E6-F26DB5B3B17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23EBB6-0F30-427D-B4A7-058037CD6631}"/>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50331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46B5C50-C304-4939-8CF9-BEFD0A203E63}"/>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3" name="Espace réservé du pied de page 2">
            <a:extLst>
              <a:ext uri="{FF2B5EF4-FFF2-40B4-BE49-F238E27FC236}">
                <a16:creationId xmlns:a16="http://schemas.microsoft.com/office/drawing/2014/main" id="{D54C5CD5-E9C0-479F-8711-3BCA1024E7D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8CE5063-3DAE-4EA8-B732-B26F2F1D7DC6}"/>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199579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7ED16-E641-4338-8C69-7E80F2FC88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B3FC065-97F4-4465-8AE6-88A6418387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2270457-714E-423D-B948-A91E5A90A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96B44B2-6BE8-41C1-BFAD-9E033E22B301}"/>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6" name="Espace réservé du pied de page 5">
            <a:extLst>
              <a:ext uri="{FF2B5EF4-FFF2-40B4-BE49-F238E27FC236}">
                <a16:creationId xmlns:a16="http://schemas.microsoft.com/office/drawing/2014/main" id="{4E2ECB45-73E2-4A1E-A16A-85A07AFC83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5E678D-B547-47E8-9A37-3C9495E004F1}"/>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256855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94EB0-EED5-484E-A3B2-26392ADA72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FE46AAE-C228-4AAF-99DB-46AC6BF51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4718B7-D11C-41E2-9BBB-CA137C29C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2F9C7F-59DD-4F92-BD55-2F2BC5C68A8E}"/>
              </a:ext>
            </a:extLst>
          </p:cNvPr>
          <p:cNvSpPr>
            <a:spLocks noGrp="1"/>
          </p:cNvSpPr>
          <p:nvPr>
            <p:ph type="dt" sz="half" idx="10"/>
          </p:nvPr>
        </p:nvSpPr>
        <p:spPr/>
        <p:txBody>
          <a:bodyPr/>
          <a:lstStyle/>
          <a:p>
            <a:fld id="{9912DBA7-53BA-48BA-BBE6-547873D410C6}" type="datetimeFigureOut">
              <a:rPr lang="fr-FR" smtClean="0"/>
              <a:t>20/12/2023</a:t>
            </a:fld>
            <a:endParaRPr lang="fr-FR"/>
          </a:p>
        </p:txBody>
      </p:sp>
      <p:sp>
        <p:nvSpPr>
          <p:cNvPr id="6" name="Espace réservé du pied de page 5">
            <a:extLst>
              <a:ext uri="{FF2B5EF4-FFF2-40B4-BE49-F238E27FC236}">
                <a16:creationId xmlns:a16="http://schemas.microsoft.com/office/drawing/2014/main" id="{A1FE129F-801A-4539-90D7-1F76FBFE85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879418-BEFC-4BF2-A8CC-6F841028D492}"/>
              </a:ext>
            </a:extLst>
          </p:cNvPr>
          <p:cNvSpPr>
            <a:spLocks noGrp="1"/>
          </p:cNvSpPr>
          <p:nvPr>
            <p:ph type="sldNum" sz="quarter" idx="12"/>
          </p:nvPr>
        </p:nvSpPr>
        <p:spPr/>
        <p:txBody>
          <a:bodyPr/>
          <a:lstStyle/>
          <a:p>
            <a:fld id="{CF2583A8-C7AF-459D-92B6-8AC23C3CC5A3}" type="slidenum">
              <a:rPr lang="fr-FR" smtClean="0"/>
              <a:t>‹N°›</a:t>
            </a:fld>
            <a:endParaRPr lang="fr-FR"/>
          </a:p>
        </p:txBody>
      </p:sp>
    </p:spTree>
    <p:extLst>
      <p:ext uri="{BB962C8B-B14F-4D97-AF65-F5344CB8AC3E}">
        <p14:creationId xmlns:p14="http://schemas.microsoft.com/office/powerpoint/2010/main" val="295100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C02439B-C01D-43A4-93A3-C094B22C7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E83FC7D-C38B-4FA9-AC23-AE49D582A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505460-D67C-464A-84FC-5CDDB285E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2DBA7-53BA-48BA-BBE6-547873D410C6}" type="datetimeFigureOut">
              <a:rPr lang="fr-FR" smtClean="0"/>
              <a:t>20/12/2023</a:t>
            </a:fld>
            <a:endParaRPr lang="fr-FR"/>
          </a:p>
        </p:txBody>
      </p:sp>
      <p:sp>
        <p:nvSpPr>
          <p:cNvPr id="5" name="Espace réservé du pied de page 4">
            <a:extLst>
              <a:ext uri="{FF2B5EF4-FFF2-40B4-BE49-F238E27FC236}">
                <a16:creationId xmlns:a16="http://schemas.microsoft.com/office/drawing/2014/main" id="{0B91AF14-05E9-4ABE-B3B5-AAC0950B7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20EC0F5-4ADF-47FE-8726-50223AF1F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583A8-C7AF-459D-92B6-8AC23C3CC5A3}" type="slidenum">
              <a:rPr lang="fr-FR" smtClean="0"/>
              <a:t>‹N°›</a:t>
            </a:fld>
            <a:endParaRPr lang="fr-FR"/>
          </a:p>
        </p:txBody>
      </p:sp>
    </p:spTree>
    <p:extLst>
      <p:ext uri="{BB962C8B-B14F-4D97-AF65-F5344CB8AC3E}">
        <p14:creationId xmlns:p14="http://schemas.microsoft.com/office/powerpoint/2010/main" val="1538035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svgsilh.com/fr/9c27b0/tag/animal-23.html" TargetMode="External"/><Relationship Id="rId3" Type="http://schemas.openxmlformats.org/officeDocument/2006/relationships/hyperlink" Target="https://www.publicdomainpictures.net/fr/view-image.php?image=268957&amp;picture=guerrier-spartiate" TargetMode="External"/><Relationship Id="rId7" Type="http://schemas.openxmlformats.org/officeDocument/2006/relationships/image" Target="../media/image15.svg"/><Relationship Id="rId2" Type="http://schemas.openxmlformats.org/officeDocument/2006/relationships/image" Target="../media/image12.jp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hyperlink" Target="https://pixabay.com/en/blood-spray-crime-murder-criminal-1285894/"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hyperlink" Target="https://svgsilh.com/image/24485.html" TargetMode="External"/><Relationship Id="rId12" Type="http://schemas.openxmlformats.org/officeDocument/2006/relationships/hyperlink" Target="https://choixduchaos.blogspot.com/2011/02/le-boulet.html" TargetMode="External"/><Relationship Id="rId17" Type="http://schemas.openxmlformats.org/officeDocument/2006/relationships/hyperlink" Target="https://svgsilh.com/fr/image/42664.html" TargetMode="External"/><Relationship Id="rId2" Type="http://schemas.openxmlformats.org/officeDocument/2006/relationships/image" Target="../media/image16.png"/><Relationship Id="rId16" Type="http://schemas.openxmlformats.org/officeDocument/2006/relationships/image" Target="../media/image24.svg"/><Relationship Id="rId1" Type="http://schemas.openxmlformats.org/officeDocument/2006/relationships/slideLayout" Target="../slideLayouts/slideLayout8.xml"/><Relationship Id="rId6" Type="http://schemas.openxmlformats.org/officeDocument/2006/relationships/image" Target="../media/image19.svg"/><Relationship Id="rId11" Type="http://schemas.openxmlformats.org/officeDocument/2006/relationships/image" Target="../media/image21.jp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20.png"/><Relationship Id="rId4" Type="http://schemas.openxmlformats.org/officeDocument/2006/relationships/hyperlink" Target="https://svgsilh.com/fr/03a9f4/image/2816039.html" TargetMode="External"/><Relationship Id="rId9" Type="http://schemas.openxmlformats.org/officeDocument/2006/relationships/hyperlink" Target="https://www.publicdomainpictures.net/fr/view-image.php?image=268957&amp;picture=guerrier-spartiate" TargetMode="External"/><Relationship Id="rId14" Type="http://schemas.openxmlformats.org/officeDocument/2006/relationships/hyperlink" Target="https://pixabay.com/fr/valise-brown-tan-bagages-voyage-24359/"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pngall.com/chaise-longue-png/download/48183" TargetMode="External"/><Relationship Id="rId13" Type="http://schemas.openxmlformats.org/officeDocument/2006/relationships/image" Target="../media/image29.svg"/><Relationship Id="rId3" Type="http://schemas.openxmlformats.org/officeDocument/2006/relationships/hyperlink" Target="https://pxhere.com/fr/photo/1158423" TargetMode="External"/><Relationship Id="rId7" Type="http://schemas.openxmlformats.org/officeDocument/2006/relationships/image" Target="../media/image27.png"/><Relationship Id="rId12" Type="http://schemas.openxmlformats.org/officeDocument/2006/relationships/image" Target="../media/image28.png"/><Relationship Id="rId2" Type="http://schemas.openxmlformats.org/officeDocument/2006/relationships/image" Target="../media/image25.jpg"/><Relationship Id="rId16" Type="http://schemas.openxmlformats.org/officeDocument/2006/relationships/hyperlink" Target="https://www.pngall.com/cocktail-png/" TargetMode="External"/><Relationship Id="rId1" Type="http://schemas.openxmlformats.org/officeDocument/2006/relationships/slideLayout" Target="../slideLayouts/slideLayout8.xml"/><Relationship Id="rId6" Type="http://schemas.openxmlformats.org/officeDocument/2006/relationships/hyperlink" Target="https://creativecommons.org/licenses/by-nc-nd/3.0/" TargetMode="External"/><Relationship Id="rId11" Type="http://schemas.openxmlformats.org/officeDocument/2006/relationships/hyperlink" Target="https://www.publicdomainpictures.net/fr/view-image.php?image=268957&amp;picture=guerrier-spartiate" TargetMode="External"/><Relationship Id="rId5" Type="http://schemas.openxmlformats.org/officeDocument/2006/relationships/hyperlink" Target="https://www.photo-paysage.com/blog/2011/04/08/vacances-sur-le-littoral-provencal/" TargetMode="External"/><Relationship Id="rId15" Type="http://schemas.openxmlformats.org/officeDocument/2006/relationships/image" Target="../media/image30.png"/><Relationship Id="rId10" Type="http://schemas.openxmlformats.org/officeDocument/2006/relationships/image" Target="../media/image12.jpg"/><Relationship Id="rId4" Type="http://schemas.openxmlformats.org/officeDocument/2006/relationships/image" Target="../media/image26.jpg"/><Relationship Id="rId9" Type="http://schemas.openxmlformats.org/officeDocument/2006/relationships/hyperlink" Target="https://creativecommons.org/licenses/by-nc/3.0/" TargetMode="External"/><Relationship Id="rId14" Type="http://schemas.openxmlformats.org/officeDocument/2006/relationships/hyperlink" Target="https://svgsilh.com/fr/image/294467.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fr/ballon-arc-en-ciel-dirigeable-935917/" TargetMode="External"/><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sherlock-holmes-detective-462957/" TargetMode="External"/><Relationship Id="rId7" Type="http://schemas.openxmlformats.org/officeDocument/2006/relationships/hyperlink" Target="https://gardetautonomie.com/" TargetMode="External"/><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hyperlink" Target="https://www.afeh.net/vacances-et-loisirs.php" TargetMode="External"/><Relationship Id="rId5" Type="http://schemas.openxmlformats.org/officeDocument/2006/relationships/hyperlink" Target="https://www.enfant-different.org/mercredis-et-vacances-scolaires/reseau-passerelles-partir-en-vacances-avec-son-enfant-handicape" TargetMode="External"/><Relationship Id="rId4" Type="http://schemas.openxmlformats.org/officeDocument/2006/relationships/hyperlink" Target="https://www.halte-pouce.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s://www.grassemat.info/actualite/lacher-prise" TargetMode="External"/><Relationship Id="rId7" Type="http://schemas.openxmlformats.org/officeDocument/2006/relationships/hyperlink" Target="https://zenflo.org/petit-traite-de-resilience-locale/"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publicdomainpictures.net/en/view-image.php?image=288272&amp;picture=girl-silhouette"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288272&amp;picture=girl-silhouett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risomie21-france.org/cest-ma-vie-je-la-choisis-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grassemat.info/actualite/lacher-pris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C76FE-69F3-4835-9A16-88179E6DC0F9}"/>
              </a:ext>
            </a:extLst>
          </p:cNvPr>
          <p:cNvSpPr>
            <a:spLocks noGrp="1"/>
          </p:cNvSpPr>
          <p:nvPr>
            <p:ph type="ctrTitle"/>
          </p:nvPr>
        </p:nvSpPr>
        <p:spPr>
          <a:xfrm>
            <a:off x="1524000" y="1463199"/>
            <a:ext cx="9144000" cy="1214438"/>
          </a:xfrm>
        </p:spPr>
        <p:txBody>
          <a:bodyPr/>
          <a:lstStyle/>
          <a:p>
            <a:r>
              <a:rPr lang="fr-FR" dirty="0">
                <a:latin typeface="Abadi" panose="020B0604020104020204" pitchFamily="34" charset="0"/>
              </a:rPr>
              <a:t>Parent au fil du temps</a:t>
            </a:r>
          </a:p>
        </p:txBody>
      </p:sp>
      <p:sp>
        <p:nvSpPr>
          <p:cNvPr id="3" name="Sous-titre 2">
            <a:extLst>
              <a:ext uri="{FF2B5EF4-FFF2-40B4-BE49-F238E27FC236}">
                <a16:creationId xmlns:a16="http://schemas.microsoft.com/office/drawing/2014/main" id="{F66F6E65-7701-43EE-9822-E5FFA47B60C3}"/>
              </a:ext>
            </a:extLst>
          </p:cNvPr>
          <p:cNvSpPr>
            <a:spLocks noGrp="1"/>
          </p:cNvSpPr>
          <p:nvPr>
            <p:ph type="subTitle" idx="1"/>
          </p:nvPr>
        </p:nvSpPr>
        <p:spPr/>
        <p:txBody>
          <a:bodyPr/>
          <a:lstStyle/>
          <a:p>
            <a:r>
              <a:rPr lang="fr-FR" dirty="0"/>
              <a:t>Collectif d’échanges CPI </a:t>
            </a:r>
            <a:r>
              <a:rPr lang="fr-FR" dirty="0" err="1"/>
              <a:t>Montaury</a:t>
            </a:r>
            <a:r>
              <a:rPr lang="fr-FR" dirty="0"/>
              <a:t> le 16 décembre 2023.</a:t>
            </a:r>
          </a:p>
          <a:p>
            <a:r>
              <a:rPr lang="fr-FR" dirty="0"/>
              <a:t>Animation Jocelyne JOUCAN, Elisa BOIX, Elisabeth HERRMANN</a:t>
            </a:r>
          </a:p>
        </p:txBody>
      </p:sp>
      <p:pic>
        <p:nvPicPr>
          <p:cNvPr id="4" name="Image 3">
            <a:extLst>
              <a:ext uri="{FF2B5EF4-FFF2-40B4-BE49-F238E27FC236}">
                <a16:creationId xmlns:a16="http://schemas.microsoft.com/office/drawing/2014/main" id="{FAAC59CC-3CCF-4872-A9CB-1079678FFC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1648" y="261517"/>
            <a:ext cx="1098659" cy="872044"/>
          </a:xfrm>
          <a:prstGeom prst="rect">
            <a:avLst/>
          </a:prstGeom>
          <a:noFill/>
          <a:ln>
            <a:noFill/>
          </a:ln>
        </p:spPr>
      </p:pic>
      <p:pic>
        <p:nvPicPr>
          <p:cNvPr id="5" name="Image 4">
            <a:extLst>
              <a:ext uri="{FF2B5EF4-FFF2-40B4-BE49-F238E27FC236}">
                <a16:creationId xmlns:a16="http://schemas.microsoft.com/office/drawing/2014/main" id="{D0645208-D5B7-44A5-82E5-349F41918C2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277" y="413760"/>
            <a:ext cx="2789511" cy="567558"/>
          </a:xfrm>
          <a:prstGeom prst="rect">
            <a:avLst/>
          </a:prstGeom>
          <a:noFill/>
          <a:ln>
            <a:noFill/>
          </a:ln>
        </p:spPr>
      </p:pic>
      <p:pic>
        <p:nvPicPr>
          <p:cNvPr id="8" name="Image 7" descr="Logo">
            <a:extLst>
              <a:ext uri="{FF2B5EF4-FFF2-40B4-BE49-F238E27FC236}">
                <a16:creationId xmlns:a16="http://schemas.microsoft.com/office/drawing/2014/main" id="{795A60A1-3709-46CF-9F54-DC3075BA18C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5861" y="0"/>
            <a:ext cx="1940768" cy="1829018"/>
          </a:xfrm>
          <a:prstGeom prst="rect">
            <a:avLst/>
          </a:prstGeom>
          <a:noFill/>
          <a:ln>
            <a:noFill/>
          </a:ln>
        </p:spPr>
      </p:pic>
      <p:pic>
        <p:nvPicPr>
          <p:cNvPr id="9" name="Image 8">
            <a:extLst>
              <a:ext uri="{FF2B5EF4-FFF2-40B4-BE49-F238E27FC236}">
                <a16:creationId xmlns:a16="http://schemas.microsoft.com/office/drawing/2014/main" id="{0A8EE2E1-E874-440A-B509-133C6F8890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29919"/>
            <a:ext cx="12192000" cy="1438476"/>
          </a:xfrm>
          <a:prstGeom prst="rect">
            <a:avLst/>
          </a:prstGeom>
        </p:spPr>
      </p:pic>
    </p:spTree>
    <p:extLst>
      <p:ext uri="{BB962C8B-B14F-4D97-AF65-F5344CB8AC3E}">
        <p14:creationId xmlns:p14="http://schemas.microsoft.com/office/powerpoint/2010/main" val="210566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aphique 11">
            <a:extLst>
              <a:ext uri="{FF2B5EF4-FFF2-40B4-BE49-F238E27FC236}">
                <a16:creationId xmlns:a16="http://schemas.microsoft.com/office/drawing/2014/main" id="{B73FC451-7B84-4E0F-984D-23B6E9140A84}"/>
              </a:ext>
            </a:extLst>
          </p:cNvPr>
          <p:cNvGrpSpPr/>
          <p:nvPr/>
        </p:nvGrpSpPr>
        <p:grpSpPr>
          <a:xfrm>
            <a:off x="8028208" y="1515057"/>
            <a:ext cx="1727407" cy="2286650"/>
            <a:chOff x="6686883" y="415"/>
            <a:chExt cx="2146684" cy="2914527"/>
          </a:xfrm>
          <a:solidFill>
            <a:srgbClr val="E91E63"/>
          </a:solidFill>
        </p:grpSpPr>
        <p:sp>
          <p:nvSpPr>
            <p:cNvPr id="9" name="Forme libre : forme 8">
              <a:extLst>
                <a:ext uri="{FF2B5EF4-FFF2-40B4-BE49-F238E27FC236}">
                  <a16:creationId xmlns:a16="http://schemas.microsoft.com/office/drawing/2014/main" id="{61132F0A-61B6-4CFE-ACBD-A9199D1FC085}"/>
                </a:ext>
              </a:extLst>
            </p:cNvPr>
            <p:cNvSpPr/>
            <p:nvPr/>
          </p:nvSpPr>
          <p:spPr>
            <a:xfrm flipV="1">
              <a:off x="6686883" y="415"/>
              <a:ext cx="2146684" cy="2914527"/>
            </a:xfrm>
            <a:custGeom>
              <a:avLst/>
              <a:gdLst>
                <a:gd name="connsiteX0" fmla="*/ 1473276 w 2146684"/>
                <a:gd name="connsiteY0" fmla="*/ 2905637 h 2914527"/>
                <a:gd name="connsiteX1" fmla="*/ 1317374 w 2146684"/>
                <a:gd name="connsiteY1" fmla="*/ 2829535 h 2914527"/>
                <a:gd name="connsiteX2" fmla="*/ 1259718 w 2146684"/>
                <a:gd name="connsiteY2" fmla="*/ 2785257 h 2914527"/>
                <a:gd name="connsiteX3" fmla="*/ 1287162 w 2146684"/>
                <a:gd name="connsiteY3" fmla="*/ 2778569 h 2914527"/>
                <a:gd name="connsiteX4" fmla="*/ 1387484 w 2146684"/>
                <a:gd name="connsiteY4" fmla="*/ 2748590 h 2914527"/>
                <a:gd name="connsiteX5" fmla="*/ 1477888 w 2146684"/>
                <a:gd name="connsiteY5" fmla="*/ 2677561 h 2914527"/>
                <a:gd name="connsiteX6" fmla="*/ 1494954 w 2146684"/>
                <a:gd name="connsiteY6" fmla="*/ 2630747 h 2914527"/>
                <a:gd name="connsiteX7" fmla="*/ 1481117 w 2146684"/>
                <a:gd name="connsiteY7" fmla="*/ 2626596 h 2914527"/>
                <a:gd name="connsiteX8" fmla="*/ 1467971 w 2146684"/>
                <a:gd name="connsiteY8" fmla="*/ 2632361 h 2914527"/>
                <a:gd name="connsiteX9" fmla="*/ 1416773 w 2146684"/>
                <a:gd name="connsiteY9" fmla="*/ 2597539 h 2914527"/>
                <a:gd name="connsiteX10" fmla="*/ 1391404 w 2146684"/>
                <a:gd name="connsiteY10" fmla="*/ 2573094 h 2914527"/>
                <a:gd name="connsiteX11" fmla="*/ 1348739 w 2146684"/>
                <a:gd name="connsiteY11" fmla="*/ 2556489 h 2914527"/>
                <a:gd name="connsiteX12" fmla="*/ 1189839 w 2146684"/>
                <a:gd name="connsiteY12" fmla="*/ 2473469 h 2914527"/>
                <a:gd name="connsiteX13" fmla="*/ 1103585 w 2146684"/>
                <a:gd name="connsiteY13" fmla="*/ 2418583 h 2914527"/>
                <a:gd name="connsiteX14" fmla="*/ 1071759 w 2146684"/>
                <a:gd name="connsiteY14" fmla="*/ 2399442 h 2914527"/>
                <a:gd name="connsiteX15" fmla="*/ 1069684 w 2146684"/>
                <a:gd name="connsiteY15" fmla="*/ 2405899 h 2914527"/>
                <a:gd name="connsiteX16" fmla="*/ 1041548 w 2146684"/>
                <a:gd name="connsiteY16" fmla="*/ 2449946 h 2914527"/>
                <a:gd name="connsiteX17" fmla="*/ 1033476 w 2146684"/>
                <a:gd name="connsiteY17" fmla="*/ 2449716 h 2914527"/>
                <a:gd name="connsiteX18" fmla="*/ 1040856 w 2146684"/>
                <a:gd name="connsiteY18" fmla="*/ 2407744 h 2914527"/>
                <a:gd name="connsiteX19" fmla="*/ 1048466 w 2146684"/>
                <a:gd name="connsiteY19" fmla="*/ 2386759 h 2914527"/>
                <a:gd name="connsiteX20" fmla="*/ 1042931 w 2146684"/>
                <a:gd name="connsiteY20" fmla="*/ 2383761 h 2914527"/>
                <a:gd name="connsiteX21" fmla="*/ 1034168 w 2146684"/>
                <a:gd name="connsiteY21" fmla="*/ 2395061 h 2914527"/>
                <a:gd name="connsiteX22" fmla="*/ 992194 w 2146684"/>
                <a:gd name="connsiteY22" fmla="*/ 2452483 h 2914527"/>
                <a:gd name="connsiteX23" fmla="*/ 977434 w 2146684"/>
                <a:gd name="connsiteY23" fmla="*/ 2438877 h 2914527"/>
                <a:gd name="connsiteX24" fmla="*/ 985506 w 2146684"/>
                <a:gd name="connsiteY24" fmla="*/ 2423426 h 2914527"/>
                <a:gd name="connsiteX25" fmla="*/ 1009721 w 2146684"/>
                <a:gd name="connsiteY25" fmla="*/ 2373844 h 2914527"/>
                <a:gd name="connsiteX26" fmla="*/ 1006262 w 2146684"/>
                <a:gd name="connsiteY26" fmla="*/ 2364850 h 2914527"/>
                <a:gd name="connsiteX27" fmla="*/ 1001650 w 2146684"/>
                <a:gd name="connsiteY27" fmla="*/ 2368771 h 2914527"/>
                <a:gd name="connsiteX28" fmla="*/ 988273 w 2146684"/>
                <a:gd name="connsiteY28" fmla="*/ 2382838 h 2914527"/>
                <a:gd name="connsiteX29" fmla="*/ 969132 w 2146684"/>
                <a:gd name="connsiteY29" fmla="*/ 2370385 h 2914527"/>
                <a:gd name="connsiteX30" fmla="*/ 967748 w 2146684"/>
                <a:gd name="connsiteY30" fmla="*/ 2362314 h 2914527"/>
                <a:gd name="connsiteX31" fmla="*/ 962674 w 2146684"/>
                <a:gd name="connsiteY31" fmla="*/ 2366926 h 2914527"/>
                <a:gd name="connsiteX32" fmla="*/ 940534 w 2146684"/>
                <a:gd name="connsiteY32" fmla="*/ 2365542 h 2914527"/>
                <a:gd name="connsiteX33" fmla="*/ 934307 w 2146684"/>
                <a:gd name="connsiteY33" fmla="*/ 2348708 h 2914527"/>
                <a:gd name="connsiteX34" fmla="*/ 935691 w 2146684"/>
                <a:gd name="connsiteY34" fmla="*/ 2338099 h 2914527"/>
                <a:gd name="connsiteX35" fmla="*/ 895332 w 2146684"/>
                <a:gd name="connsiteY35" fmla="*/ 2323801 h 2914527"/>
                <a:gd name="connsiteX36" fmla="*/ 852667 w 2146684"/>
                <a:gd name="connsiteY36" fmla="*/ 2309503 h 2914527"/>
                <a:gd name="connsiteX37" fmla="*/ 844364 w 2146684"/>
                <a:gd name="connsiteY37" fmla="*/ 2314116 h 2914527"/>
                <a:gd name="connsiteX38" fmla="*/ 808848 w 2146684"/>
                <a:gd name="connsiteY38" fmla="*/ 2311348 h 2914527"/>
                <a:gd name="connsiteX39" fmla="*/ 788784 w 2146684"/>
                <a:gd name="connsiteY39" fmla="*/ 2270299 h 2914527"/>
                <a:gd name="connsiteX40" fmla="*/ 818304 w 2146684"/>
                <a:gd name="connsiteY40" fmla="*/ 2210109 h 2914527"/>
                <a:gd name="connsiteX41" fmla="*/ 886338 w 2146684"/>
                <a:gd name="connsiteY41" fmla="*/ 2229942 h 2914527"/>
                <a:gd name="connsiteX42" fmla="*/ 915166 w 2146684"/>
                <a:gd name="connsiteY42" fmla="*/ 2254618 h 2914527"/>
                <a:gd name="connsiteX43" fmla="*/ 937536 w 2146684"/>
                <a:gd name="connsiteY43" fmla="*/ 2265687 h 2914527"/>
                <a:gd name="connsiteX44" fmla="*/ 930848 w 2146684"/>
                <a:gd name="connsiteY44" fmla="*/ 2249083 h 2914527"/>
                <a:gd name="connsiteX45" fmla="*/ 876421 w 2146684"/>
                <a:gd name="connsiteY45" fmla="*/ 2134238 h 2914527"/>
                <a:gd name="connsiteX46" fmla="*/ 837907 w 2146684"/>
                <a:gd name="connsiteY46" fmla="*/ 1928070 h 2914527"/>
                <a:gd name="connsiteX47" fmla="*/ 845978 w 2146684"/>
                <a:gd name="connsiteY47" fmla="*/ 1899935 h 2914527"/>
                <a:gd name="connsiteX48" fmla="*/ 850591 w 2146684"/>
                <a:gd name="connsiteY48" fmla="*/ 1875029 h 2914527"/>
                <a:gd name="connsiteX49" fmla="*/ 854050 w 2146684"/>
                <a:gd name="connsiteY49" fmla="*/ 1837901 h 2914527"/>
                <a:gd name="connsiteX50" fmla="*/ 926236 w 2146684"/>
                <a:gd name="connsiteY50" fmla="*/ 1615359 h 2914527"/>
                <a:gd name="connsiteX51" fmla="*/ 953449 w 2146684"/>
                <a:gd name="connsiteY51" fmla="*/ 1550788 h 2914527"/>
                <a:gd name="connsiteX52" fmla="*/ 1026788 w 2146684"/>
                <a:gd name="connsiteY52" fmla="*/ 1477223 h 2914527"/>
                <a:gd name="connsiteX53" fmla="*/ 1082829 w 2146684"/>
                <a:gd name="connsiteY53" fmla="*/ 1444937 h 2914527"/>
                <a:gd name="connsiteX54" fmla="*/ 1104969 w 2146684"/>
                <a:gd name="connsiteY54" fmla="*/ 1424643 h 2914527"/>
                <a:gd name="connsiteX55" fmla="*/ 1125725 w 2146684"/>
                <a:gd name="connsiteY55" fmla="*/ 1353614 h 2914527"/>
                <a:gd name="connsiteX56" fmla="*/ 1201139 w 2146684"/>
                <a:gd name="connsiteY56" fmla="*/ 1005850 h 2914527"/>
                <a:gd name="connsiteX57" fmla="*/ 1226969 w 2146684"/>
                <a:gd name="connsiteY57" fmla="*/ 974256 h 2914527"/>
                <a:gd name="connsiteX58" fmla="*/ 1277245 w 2146684"/>
                <a:gd name="connsiteY58" fmla="*/ 966185 h 2914527"/>
                <a:gd name="connsiteX59" fmla="*/ 1256028 w 2146684"/>
                <a:gd name="connsiteY59" fmla="*/ 959267 h 2914527"/>
                <a:gd name="connsiteX60" fmla="*/ 1232735 w 2146684"/>
                <a:gd name="connsiteY60" fmla="*/ 954193 h 2914527"/>
                <a:gd name="connsiteX61" fmla="*/ 1234580 w 2146684"/>
                <a:gd name="connsiteY61" fmla="*/ 948197 h 2914527"/>
                <a:gd name="connsiteX62" fmla="*/ 1227200 w 2146684"/>
                <a:gd name="connsiteY62" fmla="*/ 935283 h 2914527"/>
                <a:gd name="connsiteX63" fmla="*/ 1201601 w 2146684"/>
                <a:gd name="connsiteY63" fmla="*/ 919140 h 2914527"/>
                <a:gd name="connsiteX64" fmla="*/ 1203676 w 2146684"/>
                <a:gd name="connsiteY64" fmla="*/ 906687 h 2914527"/>
                <a:gd name="connsiteX65" fmla="*/ 1213593 w 2146684"/>
                <a:gd name="connsiteY65" fmla="*/ 899538 h 2914527"/>
                <a:gd name="connsiteX66" fmla="*/ 1219359 w 2146684"/>
                <a:gd name="connsiteY66" fmla="*/ 898154 h 2914527"/>
                <a:gd name="connsiteX67" fmla="*/ 1214746 w 2146684"/>
                <a:gd name="connsiteY67" fmla="*/ 890313 h 2914527"/>
                <a:gd name="connsiteX68" fmla="*/ 1203446 w 2146684"/>
                <a:gd name="connsiteY68" fmla="*/ 852724 h 2914527"/>
                <a:gd name="connsiteX69" fmla="*/ 1178538 w 2146684"/>
                <a:gd name="connsiteY69" fmla="*/ 785615 h 2914527"/>
                <a:gd name="connsiteX70" fmla="*/ 1161933 w 2146684"/>
                <a:gd name="connsiteY70" fmla="*/ 730730 h 2914527"/>
                <a:gd name="connsiteX71" fmla="*/ 1161703 w 2146684"/>
                <a:gd name="connsiteY71" fmla="*/ 661776 h 2914527"/>
                <a:gd name="connsiteX72" fmla="*/ 1138179 w 2146684"/>
                <a:gd name="connsiteY72" fmla="*/ 594207 h 2914527"/>
                <a:gd name="connsiteX73" fmla="*/ 1132644 w 2146684"/>
                <a:gd name="connsiteY73" fmla="*/ 584291 h 2914527"/>
                <a:gd name="connsiteX74" fmla="*/ 1109812 w 2146684"/>
                <a:gd name="connsiteY74" fmla="*/ 583368 h 2914527"/>
                <a:gd name="connsiteX75" fmla="*/ 1053771 w 2146684"/>
                <a:gd name="connsiteY75" fmla="*/ 578525 h 2914527"/>
                <a:gd name="connsiteX76" fmla="*/ 940073 w 2146684"/>
                <a:gd name="connsiteY76" fmla="*/ 581754 h 2914527"/>
                <a:gd name="connsiteX77" fmla="*/ 903865 w 2146684"/>
                <a:gd name="connsiteY77" fmla="*/ 625340 h 2914527"/>
                <a:gd name="connsiteX78" fmla="*/ 895563 w 2146684"/>
                <a:gd name="connsiteY78" fmla="*/ 658548 h 2914527"/>
                <a:gd name="connsiteX79" fmla="*/ 912629 w 2146684"/>
                <a:gd name="connsiteY79" fmla="*/ 725426 h 2914527"/>
                <a:gd name="connsiteX80" fmla="*/ 926697 w 2146684"/>
                <a:gd name="connsiteY80" fmla="*/ 742030 h 2914527"/>
                <a:gd name="connsiteX81" fmla="*/ 920701 w 2146684"/>
                <a:gd name="connsiteY81" fmla="*/ 749640 h 2914527"/>
                <a:gd name="connsiteX82" fmla="*/ 879880 w 2146684"/>
                <a:gd name="connsiteY82" fmla="*/ 751485 h 2914527"/>
                <a:gd name="connsiteX83" fmla="*/ 719135 w 2146684"/>
                <a:gd name="connsiteY83" fmla="*/ 755866 h 2914527"/>
                <a:gd name="connsiteX84" fmla="*/ 585373 w 2146684"/>
                <a:gd name="connsiteY84" fmla="*/ 767628 h 2914527"/>
                <a:gd name="connsiteX85" fmla="*/ 459914 w 2146684"/>
                <a:gd name="connsiteY85" fmla="*/ 748948 h 2914527"/>
                <a:gd name="connsiteX86" fmla="*/ 337222 w 2146684"/>
                <a:gd name="connsiteY86" fmla="*/ 736264 h 2914527"/>
                <a:gd name="connsiteX87" fmla="*/ 177169 w 2146684"/>
                <a:gd name="connsiteY87" fmla="*/ 767397 h 2914527"/>
                <a:gd name="connsiteX88" fmla="*/ 153415 w 2146684"/>
                <a:gd name="connsiteY88" fmla="*/ 785615 h 2914527"/>
                <a:gd name="connsiteX89" fmla="*/ 152723 w 2146684"/>
                <a:gd name="connsiteY89" fmla="*/ 801989 h 2914527"/>
                <a:gd name="connsiteX90" fmla="*/ 166099 w 2146684"/>
                <a:gd name="connsiteY90" fmla="*/ 817671 h 2914527"/>
                <a:gd name="connsiteX91" fmla="*/ 192390 w 2146684"/>
                <a:gd name="connsiteY91" fmla="*/ 848573 h 2914527"/>
                <a:gd name="connsiteX92" fmla="*/ 185471 w 2146684"/>
                <a:gd name="connsiteY92" fmla="*/ 854107 h 2914527"/>
                <a:gd name="connsiteX93" fmla="*/ 106829 w 2146684"/>
                <a:gd name="connsiteY93" fmla="*/ 856875 h 2914527"/>
                <a:gd name="connsiteX94" fmla="*/ 280 w 2146684"/>
                <a:gd name="connsiteY94" fmla="*/ 822513 h 2914527"/>
                <a:gd name="connsiteX95" fmla="*/ 37872 w 2146684"/>
                <a:gd name="connsiteY95" fmla="*/ 790228 h 2914527"/>
                <a:gd name="connsiteX96" fmla="*/ 95297 w 2146684"/>
                <a:gd name="connsiteY96" fmla="*/ 745028 h 2914527"/>
                <a:gd name="connsiteX97" fmla="*/ 176708 w 2146684"/>
                <a:gd name="connsiteY97" fmla="*/ 676074 h 2914527"/>
                <a:gd name="connsiteX98" fmla="*/ 350368 w 2146684"/>
                <a:gd name="connsiteY98" fmla="*/ 591440 h 2914527"/>
                <a:gd name="connsiteX99" fmla="*/ 500042 w 2146684"/>
                <a:gd name="connsiteY99" fmla="*/ 544164 h 2914527"/>
                <a:gd name="connsiteX100" fmla="*/ 678776 w 2146684"/>
                <a:gd name="connsiteY100" fmla="*/ 474980 h 2914527"/>
                <a:gd name="connsiteX101" fmla="*/ 802160 w 2146684"/>
                <a:gd name="connsiteY101" fmla="*/ 407872 h 2914527"/>
                <a:gd name="connsiteX102" fmla="*/ 929003 w 2146684"/>
                <a:gd name="connsiteY102" fmla="*/ 312629 h 2914527"/>
                <a:gd name="connsiteX103" fmla="*/ 984814 w 2146684"/>
                <a:gd name="connsiteY103" fmla="*/ 238602 h 2914527"/>
                <a:gd name="connsiteX104" fmla="*/ 1092746 w 2146684"/>
                <a:gd name="connsiteY104" fmla="*/ 188329 h 2914527"/>
                <a:gd name="connsiteX105" fmla="*/ 1158474 w 2146684"/>
                <a:gd name="connsiteY105" fmla="*/ 164806 h 2914527"/>
                <a:gd name="connsiteX106" fmla="*/ 1181536 w 2146684"/>
                <a:gd name="connsiteY106" fmla="*/ 160194 h 2914527"/>
                <a:gd name="connsiteX107" fmla="*/ 1176232 w 2146684"/>
                <a:gd name="connsiteY107" fmla="*/ 153506 h 2914527"/>
                <a:gd name="connsiteX108" fmla="*/ 1117423 w 2146684"/>
                <a:gd name="connsiteY108" fmla="*/ 122374 h 2914527"/>
                <a:gd name="connsiteX109" fmla="*/ 1077756 w 2146684"/>
                <a:gd name="connsiteY109" fmla="*/ 120067 h 2914527"/>
                <a:gd name="connsiteX110" fmla="*/ 1068761 w 2146684"/>
                <a:gd name="connsiteY110" fmla="*/ 133443 h 2914527"/>
                <a:gd name="connsiteX111" fmla="*/ 1047083 w 2146684"/>
                <a:gd name="connsiteY111" fmla="*/ 152584 h 2914527"/>
                <a:gd name="connsiteX112" fmla="*/ 986659 w 2146684"/>
                <a:gd name="connsiteY112" fmla="*/ 93086 h 2914527"/>
                <a:gd name="connsiteX113" fmla="*/ 982047 w 2146684"/>
                <a:gd name="connsiteY113" fmla="*/ 54112 h 2914527"/>
                <a:gd name="connsiteX114" fmla="*/ 1130568 w 2146684"/>
                <a:gd name="connsiteY114" fmla="*/ -5847 h 2914527"/>
                <a:gd name="connsiteX115" fmla="*/ 1212209 w 2146684"/>
                <a:gd name="connsiteY115" fmla="*/ 32896 h 2914527"/>
                <a:gd name="connsiteX116" fmla="*/ 1242190 w 2146684"/>
                <a:gd name="connsiteY116" fmla="*/ 48347 h 2914527"/>
                <a:gd name="connsiteX117" fmla="*/ 1304459 w 2146684"/>
                <a:gd name="connsiteY117" fmla="*/ 78096 h 2914527"/>
                <a:gd name="connsiteX118" fmla="*/ 1322217 w 2146684"/>
                <a:gd name="connsiteY118" fmla="*/ 108537 h 2914527"/>
                <a:gd name="connsiteX119" fmla="*/ 1321295 w 2146684"/>
                <a:gd name="connsiteY119" fmla="*/ 114533 h 2914527"/>
                <a:gd name="connsiteX120" fmla="*/ 1315298 w 2146684"/>
                <a:gd name="connsiteY120" fmla="*/ 122374 h 2914527"/>
                <a:gd name="connsiteX121" fmla="*/ 1306073 w 2146684"/>
                <a:gd name="connsiteY121" fmla="*/ 125602 h 2914527"/>
                <a:gd name="connsiteX122" fmla="*/ 1320603 w 2146684"/>
                <a:gd name="connsiteY122" fmla="*/ 148202 h 2914527"/>
                <a:gd name="connsiteX123" fmla="*/ 1366036 w 2146684"/>
                <a:gd name="connsiteY123" fmla="*/ 220384 h 2914527"/>
                <a:gd name="connsiteX124" fmla="*/ 1369956 w 2146684"/>
                <a:gd name="connsiteY124" fmla="*/ 228686 h 2914527"/>
                <a:gd name="connsiteX125" fmla="*/ 1388637 w 2146684"/>
                <a:gd name="connsiteY125" fmla="*/ 218539 h 2914527"/>
                <a:gd name="connsiteX126" fmla="*/ 1437990 w 2146684"/>
                <a:gd name="connsiteY126" fmla="*/ 183717 h 2914527"/>
                <a:gd name="connsiteX127" fmla="*/ 1442833 w 2146684"/>
                <a:gd name="connsiteY127" fmla="*/ 177951 h 2914527"/>
                <a:gd name="connsiteX128" fmla="*/ 1437068 w 2146684"/>
                <a:gd name="connsiteY128" fmla="*/ 166882 h 2914527"/>
                <a:gd name="connsiteX129" fmla="*/ 1432917 w 2146684"/>
                <a:gd name="connsiteY129" fmla="*/ 148894 h 2914527"/>
                <a:gd name="connsiteX130" fmla="*/ 1566909 w 2146684"/>
                <a:gd name="connsiteY130" fmla="*/ 86398 h 2914527"/>
                <a:gd name="connsiteX131" fmla="*/ 1607960 w 2146684"/>
                <a:gd name="connsiteY131" fmla="*/ 74637 h 2914527"/>
                <a:gd name="connsiteX132" fmla="*/ 1611419 w 2146684"/>
                <a:gd name="connsiteY132" fmla="*/ 76712 h 2914527"/>
                <a:gd name="connsiteX133" fmla="*/ 1620875 w 2146684"/>
                <a:gd name="connsiteY133" fmla="*/ 70025 h 2914527"/>
                <a:gd name="connsiteX134" fmla="*/ 1680145 w 2146684"/>
                <a:gd name="connsiteY134" fmla="*/ 28284 h 2914527"/>
                <a:gd name="connsiteX135" fmla="*/ 1716353 w 2146684"/>
                <a:gd name="connsiteY135" fmla="*/ 19520 h 2914527"/>
                <a:gd name="connsiteX136" fmla="*/ 1853113 w 2146684"/>
                <a:gd name="connsiteY136" fmla="*/ 64029 h 2914527"/>
                <a:gd name="connsiteX137" fmla="*/ 1859571 w 2146684"/>
                <a:gd name="connsiteY137" fmla="*/ 122374 h 2914527"/>
                <a:gd name="connsiteX138" fmla="*/ 1800070 w 2146684"/>
                <a:gd name="connsiteY138" fmla="*/ 177951 h 2914527"/>
                <a:gd name="connsiteX139" fmla="*/ 1780467 w 2146684"/>
                <a:gd name="connsiteY139" fmla="*/ 160425 h 2914527"/>
                <a:gd name="connsiteX140" fmla="*/ 1750716 w 2146684"/>
                <a:gd name="connsiteY140" fmla="*/ 144512 h 2914527"/>
                <a:gd name="connsiteX141" fmla="*/ 1658697 w 2146684"/>
                <a:gd name="connsiteY141" fmla="*/ 189482 h 2914527"/>
                <a:gd name="connsiteX142" fmla="*/ 1588357 w 2146684"/>
                <a:gd name="connsiteY142" fmla="*/ 286570 h 2914527"/>
                <a:gd name="connsiteX143" fmla="*/ 1587204 w 2146684"/>
                <a:gd name="connsiteY143" fmla="*/ 297409 h 2914527"/>
                <a:gd name="connsiteX144" fmla="*/ 1614187 w 2146684"/>
                <a:gd name="connsiteY144" fmla="*/ 302482 h 2914527"/>
                <a:gd name="connsiteX145" fmla="*/ 1732958 w 2146684"/>
                <a:gd name="connsiteY145" fmla="*/ 341686 h 2914527"/>
                <a:gd name="connsiteX146" fmla="*/ 1719582 w 2146684"/>
                <a:gd name="connsiteY146" fmla="*/ 379276 h 2914527"/>
                <a:gd name="connsiteX147" fmla="*/ 1655699 w 2146684"/>
                <a:gd name="connsiteY147" fmla="*/ 417558 h 2914527"/>
                <a:gd name="connsiteX148" fmla="*/ 1625718 w 2146684"/>
                <a:gd name="connsiteY148" fmla="*/ 426782 h 2914527"/>
                <a:gd name="connsiteX149" fmla="*/ 1657314 w 2146684"/>
                <a:gd name="connsiteY149" fmla="*/ 483974 h 2914527"/>
                <a:gd name="connsiteX150" fmla="*/ 1687064 w 2146684"/>
                <a:gd name="connsiteY150" fmla="*/ 522948 h 2914527"/>
                <a:gd name="connsiteX151" fmla="*/ 1702977 w 2146684"/>
                <a:gd name="connsiteY151" fmla="*/ 544395 h 2914527"/>
                <a:gd name="connsiteX152" fmla="*/ 1703438 w 2146684"/>
                <a:gd name="connsiteY152" fmla="*/ 569070 h 2914527"/>
                <a:gd name="connsiteX153" fmla="*/ 1689370 w 2146684"/>
                <a:gd name="connsiteY153" fmla="*/ 615885 h 2914527"/>
                <a:gd name="connsiteX154" fmla="*/ 1671382 w 2146684"/>
                <a:gd name="connsiteY154" fmla="*/ 671693 h 2914527"/>
                <a:gd name="connsiteX155" fmla="*/ 1682913 w 2146684"/>
                <a:gd name="connsiteY155" fmla="*/ 691295 h 2914527"/>
                <a:gd name="connsiteX156" fmla="*/ 1684066 w 2146684"/>
                <a:gd name="connsiteY156" fmla="*/ 704901 h 2914527"/>
                <a:gd name="connsiteX157" fmla="*/ 1680145 w 2146684"/>
                <a:gd name="connsiteY157" fmla="*/ 729577 h 2914527"/>
                <a:gd name="connsiteX158" fmla="*/ 1678531 w 2146684"/>
                <a:gd name="connsiteY158" fmla="*/ 750562 h 2914527"/>
                <a:gd name="connsiteX159" fmla="*/ 1684989 w 2146684"/>
                <a:gd name="connsiteY159" fmla="*/ 789075 h 2914527"/>
                <a:gd name="connsiteX160" fmla="*/ 1690523 w 2146684"/>
                <a:gd name="connsiteY160" fmla="*/ 831969 h 2914527"/>
                <a:gd name="connsiteX161" fmla="*/ 1699748 w 2146684"/>
                <a:gd name="connsiteY161" fmla="*/ 844422 h 2914527"/>
                <a:gd name="connsiteX162" fmla="*/ 1699518 w 2146684"/>
                <a:gd name="connsiteY162" fmla="*/ 825511 h 2914527"/>
                <a:gd name="connsiteX163" fmla="*/ 1696981 w 2146684"/>
                <a:gd name="connsiteY163" fmla="*/ 792073 h 2914527"/>
                <a:gd name="connsiteX164" fmla="*/ 1710357 w 2146684"/>
                <a:gd name="connsiteY164" fmla="*/ 757942 h 2914527"/>
                <a:gd name="connsiteX165" fmla="*/ 1723964 w 2146684"/>
                <a:gd name="connsiteY165" fmla="*/ 794609 h 2914527"/>
                <a:gd name="connsiteX166" fmla="*/ 1726731 w 2146684"/>
                <a:gd name="connsiteY166" fmla="*/ 817440 h 2914527"/>
                <a:gd name="connsiteX167" fmla="*/ 1742645 w 2146684"/>
                <a:gd name="connsiteY167" fmla="*/ 807062 h 2914527"/>
                <a:gd name="connsiteX168" fmla="*/ 1831896 w 2146684"/>
                <a:gd name="connsiteY168" fmla="*/ 766475 h 2914527"/>
                <a:gd name="connsiteX169" fmla="*/ 1945824 w 2146684"/>
                <a:gd name="connsiteY169" fmla="*/ 766475 h 2914527"/>
                <a:gd name="connsiteX170" fmla="*/ 2126864 w 2146684"/>
                <a:gd name="connsiteY170" fmla="*/ 928134 h 2914527"/>
                <a:gd name="connsiteX171" fmla="*/ 2067363 w 2146684"/>
                <a:gd name="connsiteY171" fmla="*/ 1191263 h 2914527"/>
                <a:gd name="connsiteX172" fmla="*/ 2042225 w 2146684"/>
                <a:gd name="connsiteY172" fmla="*/ 1214094 h 2914527"/>
                <a:gd name="connsiteX173" fmla="*/ 2033000 w 2146684"/>
                <a:gd name="connsiteY173" fmla="*/ 1230698 h 2914527"/>
                <a:gd name="connsiteX174" fmla="*/ 2028157 w 2146684"/>
                <a:gd name="connsiteY174" fmla="*/ 1249147 h 2914527"/>
                <a:gd name="connsiteX175" fmla="*/ 2020085 w 2146684"/>
                <a:gd name="connsiteY175" fmla="*/ 1275437 h 2914527"/>
                <a:gd name="connsiteX176" fmla="*/ 1891166 w 2146684"/>
                <a:gd name="connsiteY176" fmla="*/ 1524268 h 2914527"/>
                <a:gd name="connsiteX177" fmla="*/ 1798456 w 2146684"/>
                <a:gd name="connsiteY177" fmla="*/ 1609594 h 2914527"/>
                <a:gd name="connsiteX178" fmla="*/ 1735956 w 2146684"/>
                <a:gd name="connsiteY178" fmla="*/ 1604751 h 2914527"/>
                <a:gd name="connsiteX179" fmla="*/ 1673919 w 2146684"/>
                <a:gd name="connsiteY179" fmla="*/ 1576386 h 2914527"/>
                <a:gd name="connsiteX180" fmla="*/ 1655469 w 2146684"/>
                <a:gd name="connsiteY180" fmla="*/ 1569468 h 2914527"/>
                <a:gd name="connsiteX181" fmla="*/ 1559760 w 2146684"/>
                <a:gd name="connsiteY181" fmla="*/ 1536490 h 2914527"/>
                <a:gd name="connsiteX182" fmla="*/ 1542463 w 2146684"/>
                <a:gd name="connsiteY182" fmla="*/ 1525421 h 2914527"/>
                <a:gd name="connsiteX183" fmla="*/ 1531854 w 2146684"/>
                <a:gd name="connsiteY183" fmla="*/ 1525190 h 2914527"/>
                <a:gd name="connsiteX184" fmla="*/ 1511329 w 2146684"/>
                <a:gd name="connsiteY184" fmla="*/ 1566008 h 2914527"/>
                <a:gd name="connsiteX185" fmla="*/ 1522399 w 2146684"/>
                <a:gd name="connsiteY185" fmla="*/ 1613053 h 2914527"/>
                <a:gd name="connsiteX186" fmla="*/ 1597813 w 2146684"/>
                <a:gd name="connsiteY186" fmla="*/ 1769409 h 2914527"/>
                <a:gd name="connsiteX187" fmla="*/ 1614879 w 2146684"/>
                <a:gd name="connsiteY187" fmla="*/ 1815992 h 2914527"/>
                <a:gd name="connsiteX188" fmla="*/ 1642092 w 2146684"/>
                <a:gd name="connsiteY188" fmla="*/ 1912850 h 2914527"/>
                <a:gd name="connsiteX189" fmla="*/ 1644860 w 2146684"/>
                <a:gd name="connsiteY189" fmla="*/ 1933374 h 2914527"/>
                <a:gd name="connsiteX190" fmla="*/ 1701363 w 2146684"/>
                <a:gd name="connsiteY190" fmla="*/ 1980189 h 2914527"/>
                <a:gd name="connsiteX191" fmla="*/ 1878713 w 2146684"/>
                <a:gd name="connsiteY191" fmla="*/ 2133546 h 2914527"/>
                <a:gd name="connsiteX192" fmla="*/ 1905004 w 2146684"/>
                <a:gd name="connsiteY192" fmla="*/ 2157299 h 2914527"/>
                <a:gd name="connsiteX193" fmla="*/ 1906849 w 2146684"/>
                <a:gd name="connsiteY193" fmla="*/ 2159605 h 2914527"/>
                <a:gd name="connsiteX194" fmla="*/ 1815752 w 2146684"/>
                <a:gd name="connsiteY194" fmla="*/ 2152456 h 2914527"/>
                <a:gd name="connsiteX195" fmla="*/ 1715662 w 2146684"/>
                <a:gd name="connsiteY195" fmla="*/ 2119017 h 2914527"/>
                <a:gd name="connsiteX196" fmla="*/ 1664694 w 2146684"/>
                <a:gd name="connsiteY196" fmla="*/ 2079583 h 2914527"/>
                <a:gd name="connsiteX197" fmla="*/ 1634712 w 2146684"/>
                <a:gd name="connsiteY197" fmla="*/ 2024466 h 2914527"/>
                <a:gd name="connsiteX198" fmla="*/ 1628024 w 2146684"/>
                <a:gd name="connsiteY198" fmla="*/ 2028387 h 2914527"/>
                <a:gd name="connsiteX199" fmla="*/ 1591355 w 2146684"/>
                <a:gd name="connsiteY199" fmla="*/ 2079352 h 2914527"/>
                <a:gd name="connsiteX200" fmla="*/ 1471661 w 2146684"/>
                <a:gd name="connsiteY200" fmla="*/ 2140234 h 2914527"/>
                <a:gd name="connsiteX201" fmla="*/ 1385177 w 2146684"/>
                <a:gd name="connsiteY201" fmla="*/ 2143693 h 2914527"/>
                <a:gd name="connsiteX202" fmla="*/ 1202293 w 2146684"/>
                <a:gd name="connsiteY202" fmla="*/ 2003019 h 2914527"/>
                <a:gd name="connsiteX203" fmla="*/ 1197219 w 2146684"/>
                <a:gd name="connsiteY203" fmla="*/ 1986185 h 2914527"/>
                <a:gd name="connsiteX204" fmla="*/ 1190300 w 2146684"/>
                <a:gd name="connsiteY204" fmla="*/ 1998407 h 2914527"/>
                <a:gd name="connsiteX205" fmla="*/ 1106584 w 2146684"/>
                <a:gd name="connsiteY205" fmla="*/ 2062517 h 2914527"/>
                <a:gd name="connsiteX206" fmla="*/ 1031170 w 2146684"/>
                <a:gd name="connsiteY206" fmla="*/ 2062748 h 2914527"/>
                <a:gd name="connsiteX207" fmla="*/ 990580 w 2146684"/>
                <a:gd name="connsiteY207" fmla="*/ 2054446 h 2914527"/>
                <a:gd name="connsiteX208" fmla="*/ 964519 w 2146684"/>
                <a:gd name="connsiteY208" fmla="*/ 2049372 h 2914527"/>
                <a:gd name="connsiteX209" fmla="*/ 969362 w 2146684"/>
                <a:gd name="connsiteY209" fmla="*/ 2084887 h 2914527"/>
                <a:gd name="connsiteX210" fmla="*/ 985967 w 2146684"/>
                <a:gd name="connsiteY210" fmla="*/ 2217720 h 2914527"/>
                <a:gd name="connsiteX211" fmla="*/ 989196 w 2146684"/>
                <a:gd name="connsiteY211" fmla="*/ 2244932 h 2914527"/>
                <a:gd name="connsiteX212" fmla="*/ 1006954 w 2146684"/>
                <a:gd name="connsiteY212" fmla="*/ 2259922 h 2914527"/>
                <a:gd name="connsiteX213" fmla="*/ 1045468 w 2146684"/>
                <a:gd name="connsiteY213" fmla="*/ 2284597 h 2914527"/>
                <a:gd name="connsiteX214" fmla="*/ 1081446 w 2146684"/>
                <a:gd name="connsiteY214" fmla="*/ 2322187 h 2914527"/>
                <a:gd name="connsiteX215" fmla="*/ 1084674 w 2146684"/>
                <a:gd name="connsiteY215" fmla="*/ 2336024 h 2914527"/>
                <a:gd name="connsiteX216" fmla="*/ 1114886 w 2146684"/>
                <a:gd name="connsiteY216" fmla="*/ 2351936 h 2914527"/>
                <a:gd name="connsiteX217" fmla="*/ 1161933 w 2146684"/>
                <a:gd name="connsiteY217" fmla="*/ 2373614 h 2914527"/>
                <a:gd name="connsiteX218" fmla="*/ 1361423 w 2146684"/>
                <a:gd name="connsiteY218" fmla="*/ 2464475 h 2914527"/>
                <a:gd name="connsiteX219" fmla="*/ 1462436 w 2146684"/>
                <a:gd name="connsiteY219" fmla="*/ 2509214 h 2914527"/>
                <a:gd name="connsiteX220" fmla="*/ 1512943 w 2146684"/>
                <a:gd name="connsiteY220" fmla="*/ 2530891 h 2914527"/>
                <a:gd name="connsiteX221" fmla="*/ 1524705 w 2146684"/>
                <a:gd name="connsiteY221" fmla="*/ 2521206 h 2914527"/>
                <a:gd name="connsiteX222" fmla="*/ 1591355 w 2146684"/>
                <a:gd name="connsiteY222" fmla="*/ 2455942 h 2914527"/>
                <a:gd name="connsiteX223" fmla="*/ 1646244 w 2146684"/>
                <a:gd name="connsiteY223" fmla="*/ 2404746 h 2914527"/>
                <a:gd name="connsiteX224" fmla="*/ 1642554 w 2146684"/>
                <a:gd name="connsiteY224" fmla="*/ 2439338 h 2914527"/>
                <a:gd name="connsiteX225" fmla="*/ 1658928 w 2146684"/>
                <a:gd name="connsiteY225" fmla="*/ 2583010 h 2914527"/>
                <a:gd name="connsiteX226" fmla="*/ 1685219 w 2146684"/>
                <a:gd name="connsiteY226" fmla="*/ 2620139 h 2914527"/>
                <a:gd name="connsiteX227" fmla="*/ 1703900 w 2146684"/>
                <a:gd name="connsiteY227" fmla="*/ 2642508 h 2914527"/>
                <a:gd name="connsiteX228" fmla="*/ 1654316 w 2146684"/>
                <a:gd name="connsiteY228" fmla="*/ 2653116 h 2914527"/>
                <a:gd name="connsiteX229" fmla="*/ 1609344 w 2146684"/>
                <a:gd name="connsiteY229" fmla="*/ 2673641 h 2914527"/>
                <a:gd name="connsiteX230" fmla="*/ 1596660 w 2146684"/>
                <a:gd name="connsiteY230" fmla="*/ 2687247 h 2914527"/>
                <a:gd name="connsiteX231" fmla="*/ 1581669 w 2146684"/>
                <a:gd name="connsiteY231" fmla="*/ 2760812 h 2914527"/>
                <a:gd name="connsiteX232" fmla="*/ 1614879 w 2146684"/>
                <a:gd name="connsiteY232" fmla="*/ 2802092 h 2914527"/>
                <a:gd name="connsiteX233" fmla="*/ 1656161 w 2146684"/>
                <a:gd name="connsiteY233" fmla="*/ 2838529 h 2914527"/>
                <a:gd name="connsiteX234" fmla="*/ 1671612 w 2146684"/>
                <a:gd name="connsiteY234" fmla="*/ 2851674 h 2914527"/>
                <a:gd name="connsiteX235" fmla="*/ 1538081 w 2146684"/>
                <a:gd name="connsiteY235" fmla="*/ 2903100 h 2914527"/>
                <a:gd name="connsiteX236" fmla="*/ 1473276 w 2146684"/>
                <a:gd name="connsiteY236" fmla="*/ 2905637 h 2914527"/>
                <a:gd name="connsiteX237" fmla="*/ 1402935 w 2146684"/>
                <a:gd name="connsiteY237" fmla="*/ 2745361 h 2914527"/>
                <a:gd name="connsiteX238" fmla="*/ 1400860 w 2146684"/>
                <a:gd name="connsiteY238" fmla="*/ 2744439 h 2914527"/>
                <a:gd name="connsiteX239" fmla="*/ 1399245 w 2146684"/>
                <a:gd name="connsiteY239" fmla="*/ 2747667 h 2914527"/>
                <a:gd name="connsiteX240" fmla="*/ 1402935 w 2146684"/>
                <a:gd name="connsiteY240" fmla="*/ 2745361 h 2914527"/>
                <a:gd name="connsiteX241" fmla="*/ 992425 w 2146684"/>
                <a:gd name="connsiteY241" fmla="*/ 1969580 h 2914527"/>
                <a:gd name="connsiteX242" fmla="*/ 1167699 w 2146684"/>
                <a:gd name="connsiteY242" fmla="*/ 1932452 h 2914527"/>
                <a:gd name="connsiteX243" fmla="*/ 1191223 w 2146684"/>
                <a:gd name="connsiteY243" fmla="*/ 1927840 h 2914527"/>
                <a:gd name="connsiteX244" fmla="*/ 1197680 w 2146684"/>
                <a:gd name="connsiteY244" fmla="*/ 1915617 h 2914527"/>
                <a:gd name="connsiteX245" fmla="*/ 1231812 w 2146684"/>
                <a:gd name="connsiteY245" fmla="*/ 1802156 h 2914527"/>
                <a:gd name="connsiteX246" fmla="*/ 1247495 w 2146684"/>
                <a:gd name="connsiteY246" fmla="*/ 1755572 h 2914527"/>
                <a:gd name="connsiteX247" fmla="*/ 1322909 w 2146684"/>
                <a:gd name="connsiteY247" fmla="*/ 1606596 h 2914527"/>
                <a:gd name="connsiteX248" fmla="*/ 1333287 w 2146684"/>
                <a:gd name="connsiteY248" fmla="*/ 1594604 h 2914527"/>
                <a:gd name="connsiteX249" fmla="*/ 1331673 w 2146684"/>
                <a:gd name="connsiteY249" fmla="*/ 1578231 h 2914527"/>
                <a:gd name="connsiteX250" fmla="*/ 1314837 w 2146684"/>
                <a:gd name="connsiteY250" fmla="*/ 1525421 h 2914527"/>
                <a:gd name="connsiteX251" fmla="*/ 1308841 w 2146684"/>
                <a:gd name="connsiteY251" fmla="*/ 1518272 h 2914527"/>
                <a:gd name="connsiteX252" fmla="*/ 1303998 w 2146684"/>
                <a:gd name="connsiteY252" fmla="*/ 1522884 h 2914527"/>
                <a:gd name="connsiteX253" fmla="*/ 1195374 w 2146684"/>
                <a:gd name="connsiteY253" fmla="*/ 1542486 h 2914527"/>
                <a:gd name="connsiteX254" fmla="*/ 1182690 w 2146684"/>
                <a:gd name="connsiteY254" fmla="*/ 1540410 h 2914527"/>
                <a:gd name="connsiteX255" fmla="*/ 1165393 w 2146684"/>
                <a:gd name="connsiteY255" fmla="*/ 1545945 h 2914527"/>
                <a:gd name="connsiteX256" fmla="*/ 1109120 w 2146684"/>
                <a:gd name="connsiteY256" fmla="*/ 1574541 h 2914527"/>
                <a:gd name="connsiteX257" fmla="*/ 1040856 w 2146684"/>
                <a:gd name="connsiteY257" fmla="*/ 1614437 h 2914527"/>
                <a:gd name="connsiteX258" fmla="*/ 1033706 w 2146684"/>
                <a:gd name="connsiteY258" fmla="*/ 1639113 h 2914527"/>
                <a:gd name="connsiteX259" fmla="*/ 948837 w 2146684"/>
                <a:gd name="connsiteY259" fmla="*/ 1911697 h 2914527"/>
                <a:gd name="connsiteX260" fmla="*/ 937306 w 2146684"/>
                <a:gd name="connsiteY260" fmla="*/ 1938909 h 2914527"/>
                <a:gd name="connsiteX261" fmla="*/ 943071 w 2146684"/>
                <a:gd name="connsiteY261" fmla="*/ 1956897 h 2914527"/>
                <a:gd name="connsiteX262" fmla="*/ 953680 w 2146684"/>
                <a:gd name="connsiteY262" fmla="*/ 1978805 h 2914527"/>
                <a:gd name="connsiteX263" fmla="*/ 992425 w 2146684"/>
                <a:gd name="connsiteY263" fmla="*/ 1969580 h 2914527"/>
                <a:gd name="connsiteX264" fmla="*/ 1797302 w 2146684"/>
                <a:gd name="connsiteY264" fmla="*/ 1455776 h 2914527"/>
                <a:gd name="connsiteX265" fmla="*/ 1880096 w 2146684"/>
                <a:gd name="connsiteY265" fmla="*/ 1281432 h 2914527"/>
                <a:gd name="connsiteX266" fmla="*/ 1888399 w 2146684"/>
                <a:gd name="connsiteY266" fmla="*/ 1265751 h 2914527"/>
                <a:gd name="connsiteX267" fmla="*/ 1876406 w 2146684"/>
                <a:gd name="connsiteY267" fmla="*/ 1264828 h 2914527"/>
                <a:gd name="connsiteX268" fmla="*/ 1714508 w 2146684"/>
                <a:gd name="connsiteY268" fmla="*/ 1195875 h 2914527"/>
                <a:gd name="connsiteX269" fmla="*/ 1707128 w 2146684"/>
                <a:gd name="connsiteY269" fmla="*/ 1192185 h 2914527"/>
                <a:gd name="connsiteX270" fmla="*/ 1712894 w 2146684"/>
                <a:gd name="connsiteY270" fmla="*/ 1225624 h 2914527"/>
                <a:gd name="connsiteX271" fmla="*/ 1730421 w 2146684"/>
                <a:gd name="connsiteY271" fmla="*/ 1430408 h 2914527"/>
                <a:gd name="connsiteX272" fmla="*/ 1729730 w 2146684"/>
                <a:gd name="connsiteY272" fmla="*/ 1453931 h 2914527"/>
                <a:gd name="connsiteX273" fmla="*/ 1750024 w 2146684"/>
                <a:gd name="connsiteY273" fmla="*/ 1460849 h 2914527"/>
                <a:gd name="connsiteX274" fmla="*/ 1781389 w 2146684"/>
                <a:gd name="connsiteY274" fmla="*/ 1467537 h 2914527"/>
                <a:gd name="connsiteX275" fmla="*/ 1792921 w 2146684"/>
                <a:gd name="connsiteY275" fmla="*/ 1467767 h 2914527"/>
                <a:gd name="connsiteX276" fmla="*/ 1797302 w 2146684"/>
                <a:gd name="connsiteY276" fmla="*/ 1455776 h 2914527"/>
                <a:gd name="connsiteX277" fmla="*/ 1638172 w 2146684"/>
                <a:gd name="connsiteY277" fmla="*/ 979791 h 2914527"/>
                <a:gd name="connsiteX278" fmla="*/ 1631253 w 2146684"/>
                <a:gd name="connsiteY278" fmla="*/ 968030 h 2914527"/>
                <a:gd name="connsiteX279" fmla="*/ 1633790 w 2146684"/>
                <a:gd name="connsiteY279" fmla="*/ 954885 h 2914527"/>
                <a:gd name="connsiteX280" fmla="*/ 1647166 w 2146684"/>
                <a:gd name="connsiteY280" fmla="*/ 941048 h 2914527"/>
                <a:gd name="connsiteX281" fmla="*/ 1650856 w 2146684"/>
                <a:gd name="connsiteY281" fmla="*/ 927673 h 2914527"/>
                <a:gd name="connsiteX282" fmla="*/ 1640709 w 2146684"/>
                <a:gd name="connsiteY282" fmla="*/ 924905 h 2914527"/>
                <a:gd name="connsiteX283" fmla="*/ 1624796 w 2146684"/>
                <a:gd name="connsiteY283" fmla="*/ 918909 h 2914527"/>
                <a:gd name="connsiteX284" fmla="*/ 1615109 w 2146684"/>
                <a:gd name="connsiteY284" fmla="*/ 918909 h 2914527"/>
                <a:gd name="connsiteX285" fmla="*/ 1617416 w 2146684"/>
                <a:gd name="connsiteY285" fmla="*/ 931363 h 2914527"/>
                <a:gd name="connsiteX286" fmla="*/ 1623643 w 2146684"/>
                <a:gd name="connsiteY286" fmla="*/ 939434 h 2914527"/>
                <a:gd name="connsiteX287" fmla="*/ 1618569 w 2146684"/>
                <a:gd name="connsiteY287" fmla="*/ 946583 h 2914527"/>
                <a:gd name="connsiteX288" fmla="*/ 1607729 w 2146684"/>
                <a:gd name="connsiteY288" fmla="*/ 953501 h 2914527"/>
                <a:gd name="connsiteX289" fmla="*/ 1603117 w 2146684"/>
                <a:gd name="connsiteY289" fmla="*/ 961573 h 2914527"/>
                <a:gd name="connsiteX290" fmla="*/ 1604501 w 2146684"/>
                <a:gd name="connsiteY290" fmla="*/ 969644 h 2914527"/>
                <a:gd name="connsiteX291" fmla="*/ 1594584 w 2146684"/>
                <a:gd name="connsiteY291" fmla="*/ 969644 h 2914527"/>
                <a:gd name="connsiteX292" fmla="*/ 1563219 w 2146684"/>
                <a:gd name="connsiteY292" fmla="*/ 974256 h 2914527"/>
                <a:gd name="connsiteX293" fmla="*/ 1580055 w 2146684"/>
                <a:gd name="connsiteY293" fmla="*/ 977485 h 2914527"/>
                <a:gd name="connsiteX294" fmla="*/ 1615109 w 2146684"/>
                <a:gd name="connsiteY294" fmla="*/ 983250 h 2914527"/>
                <a:gd name="connsiteX295" fmla="*/ 1634943 w 2146684"/>
                <a:gd name="connsiteY295" fmla="*/ 987863 h 2914527"/>
                <a:gd name="connsiteX296" fmla="*/ 1638172 w 2146684"/>
                <a:gd name="connsiteY296" fmla="*/ 979791 h 2914527"/>
                <a:gd name="connsiteX297" fmla="*/ 1647858 w 2146684"/>
                <a:gd name="connsiteY297" fmla="*/ 884318 h 2914527"/>
                <a:gd name="connsiteX298" fmla="*/ 1635866 w 2146684"/>
                <a:gd name="connsiteY298" fmla="*/ 872787 h 2914527"/>
                <a:gd name="connsiteX299" fmla="*/ 1634251 w 2146684"/>
                <a:gd name="connsiteY299" fmla="*/ 878552 h 2914527"/>
                <a:gd name="connsiteX300" fmla="*/ 1646244 w 2146684"/>
                <a:gd name="connsiteY300" fmla="*/ 893311 h 2914527"/>
                <a:gd name="connsiteX301" fmla="*/ 1647858 w 2146684"/>
                <a:gd name="connsiteY301" fmla="*/ 884318 h 2914527"/>
                <a:gd name="connsiteX302" fmla="*/ 1677147 w 2146684"/>
                <a:gd name="connsiteY302" fmla="*/ 864024 h 2914527"/>
                <a:gd name="connsiteX303" fmla="*/ 1661465 w 2146684"/>
                <a:gd name="connsiteY303" fmla="*/ 822744 h 2914527"/>
                <a:gd name="connsiteX304" fmla="*/ 1658467 w 2146684"/>
                <a:gd name="connsiteY304" fmla="*/ 804756 h 2914527"/>
                <a:gd name="connsiteX305" fmla="*/ 1655930 w 2146684"/>
                <a:gd name="connsiteY305" fmla="*/ 813981 h 2914527"/>
                <a:gd name="connsiteX306" fmla="*/ 1656852 w 2146684"/>
                <a:gd name="connsiteY306" fmla="*/ 842115 h 2914527"/>
                <a:gd name="connsiteX307" fmla="*/ 1672304 w 2146684"/>
                <a:gd name="connsiteY307" fmla="*/ 869789 h 2914527"/>
                <a:gd name="connsiteX308" fmla="*/ 1677147 w 2146684"/>
                <a:gd name="connsiteY308" fmla="*/ 864024 h 2914527"/>
                <a:gd name="connsiteX309" fmla="*/ 1434992 w 2146684"/>
                <a:gd name="connsiteY309" fmla="*/ 679995 h 2914527"/>
                <a:gd name="connsiteX310" fmla="*/ 1458977 w 2146684"/>
                <a:gd name="connsiteY310" fmla="*/ 631566 h 2914527"/>
                <a:gd name="connsiteX311" fmla="*/ 1479964 w 2146684"/>
                <a:gd name="connsiteY311" fmla="*/ 626723 h 2914527"/>
                <a:gd name="connsiteX312" fmla="*/ 1503026 w 2146684"/>
                <a:gd name="connsiteY312" fmla="*/ 620266 h 2914527"/>
                <a:gd name="connsiteX313" fmla="*/ 1516402 w 2146684"/>
                <a:gd name="connsiteY313" fmla="*/ 610119 h 2914527"/>
                <a:gd name="connsiteX314" fmla="*/ 1543155 w 2146684"/>
                <a:gd name="connsiteY314" fmla="*/ 610580 h 2914527"/>
                <a:gd name="connsiteX315" fmla="*/ 1557223 w 2146684"/>
                <a:gd name="connsiteY315" fmla="*/ 587058 h 2914527"/>
                <a:gd name="connsiteX316" fmla="*/ 1570368 w 2146684"/>
                <a:gd name="connsiteY316" fmla="*/ 560999 h 2914527"/>
                <a:gd name="connsiteX317" fmla="*/ 1565525 w 2146684"/>
                <a:gd name="connsiteY317" fmla="*/ 538168 h 2914527"/>
                <a:gd name="connsiteX318" fmla="*/ 1543155 w 2146684"/>
                <a:gd name="connsiteY318" fmla="*/ 457915 h 2914527"/>
                <a:gd name="connsiteX319" fmla="*/ 1541771 w 2146684"/>
                <a:gd name="connsiteY319" fmla="*/ 457454 h 2914527"/>
                <a:gd name="connsiteX320" fmla="*/ 1514096 w 2146684"/>
                <a:gd name="connsiteY320" fmla="*/ 469215 h 2914527"/>
                <a:gd name="connsiteX321" fmla="*/ 1457132 w 2146684"/>
                <a:gd name="connsiteY321" fmla="*/ 492046 h 2914527"/>
                <a:gd name="connsiteX322" fmla="*/ 1271018 w 2146684"/>
                <a:gd name="connsiteY322" fmla="*/ 557540 h 2914527"/>
                <a:gd name="connsiteX323" fmla="*/ 1272402 w 2146684"/>
                <a:gd name="connsiteY323" fmla="*/ 573221 h 2914527"/>
                <a:gd name="connsiteX324" fmla="*/ 1294773 w 2146684"/>
                <a:gd name="connsiteY324" fmla="*/ 621189 h 2914527"/>
                <a:gd name="connsiteX325" fmla="*/ 1303075 w 2146684"/>
                <a:gd name="connsiteY325" fmla="*/ 618652 h 2914527"/>
                <a:gd name="connsiteX326" fmla="*/ 1346663 w 2146684"/>
                <a:gd name="connsiteY326" fmla="*/ 605046 h 2914527"/>
                <a:gd name="connsiteX327" fmla="*/ 1392327 w 2146684"/>
                <a:gd name="connsiteY327" fmla="*/ 644480 h 2914527"/>
                <a:gd name="connsiteX328" fmla="*/ 1402705 w 2146684"/>
                <a:gd name="connsiteY328" fmla="*/ 676074 h 2914527"/>
                <a:gd name="connsiteX329" fmla="*/ 1413775 w 2146684"/>
                <a:gd name="connsiteY329" fmla="*/ 704440 h 2914527"/>
                <a:gd name="connsiteX330" fmla="*/ 1423000 w 2146684"/>
                <a:gd name="connsiteY330" fmla="*/ 705132 h 2914527"/>
                <a:gd name="connsiteX331" fmla="*/ 1434992 w 2146684"/>
                <a:gd name="connsiteY331" fmla="*/ 679995 h 2914527"/>
                <a:gd name="connsiteX332" fmla="*/ 365127 w 2146684"/>
                <a:gd name="connsiteY332" fmla="*/ 704440 h 2914527"/>
                <a:gd name="connsiteX333" fmla="*/ 577302 w 2146684"/>
                <a:gd name="connsiteY333" fmla="*/ 641021 h 2914527"/>
                <a:gd name="connsiteX334" fmla="*/ 648564 w 2146684"/>
                <a:gd name="connsiteY334" fmla="*/ 609658 h 2914527"/>
                <a:gd name="connsiteX335" fmla="*/ 688693 w 2146684"/>
                <a:gd name="connsiteY335" fmla="*/ 572529 h 2914527"/>
                <a:gd name="connsiteX336" fmla="*/ 548474 w 2146684"/>
                <a:gd name="connsiteY336" fmla="*/ 575066 h 2914527"/>
                <a:gd name="connsiteX337" fmla="*/ 358209 w 2146684"/>
                <a:gd name="connsiteY337" fmla="*/ 636870 h 2914527"/>
                <a:gd name="connsiteX338" fmla="*/ 272647 w 2146684"/>
                <a:gd name="connsiteY338" fmla="*/ 698674 h 2914527"/>
                <a:gd name="connsiteX339" fmla="*/ 365127 w 2146684"/>
                <a:gd name="connsiteY339" fmla="*/ 704440 h 2914527"/>
                <a:gd name="connsiteX340" fmla="*/ 1289699 w 2146684"/>
                <a:gd name="connsiteY340" fmla="*/ 496888 h 2914527"/>
                <a:gd name="connsiteX341" fmla="*/ 1301461 w 2146684"/>
                <a:gd name="connsiteY341" fmla="*/ 479823 h 2914527"/>
                <a:gd name="connsiteX342" fmla="*/ 1290622 w 2146684"/>
                <a:gd name="connsiteY342" fmla="*/ 476133 h 2914527"/>
                <a:gd name="connsiteX343" fmla="*/ 1283933 w 2146684"/>
                <a:gd name="connsiteY343" fmla="*/ 472213 h 2914527"/>
                <a:gd name="connsiteX344" fmla="*/ 1280705 w 2146684"/>
                <a:gd name="connsiteY344" fmla="*/ 476595 h 2914527"/>
                <a:gd name="connsiteX345" fmla="*/ 1276553 w 2146684"/>
                <a:gd name="connsiteY345" fmla="*/ 504960 h 2914527"/>
                <a:gd name="connsiteX346" fmla="*/ 1289699 w 2146684"/>
                <a:gd name="connsiteY346" fmla="*/ 496888 h 2914527"/>
                <a:gd name="connsiteX347" fmla="*/ 1478811 w 2146684"/>
                <a:gd name="connsiteY347" fmla="*/ 294180 h 2914527"/>
                <a:gd name="connsiteX348" fmla="*/ 1476966 w 2146684"/>
                <a:gd name="connsiteY348" fmla="*/ 261433 h 2914527"/>
                <a:gd name="connsiteX349" fmla="*/ 1543616 w 2146684"/>
                <a:gd name="connsiteY349" fmla="*/ 153506 h 2914527"/>
                <a:gd name="connsiteX350" fmla="*/ 1570138 w 2146684"/>
                <a:gd name="connsiteY350" fmla="*/ 120067 h 2914527"/>
                <a:gd name="connsiteX351" fmla="*/ 1573367 w 2146684"/>
                <a:gd name="connsiteY351" fmla="*/ 115225 h 2914527"/>
                <a:gd name="connsiteX352" fmla="*/ 1567832 w 2146684"/>
                <a:gd name="connsiteY352" fmla="*/ 120067 h 2914527"/>
                <a:gd name="connsiteX353" fmla="*/ 1552841 w 2146684"/>
                <a:gd name="connsiteY353" fmla="*/ 127908 h 2914527"/>
                <a:gd name="connsiteX354" fmla="*/ 1461745 w 2146684"/>
                <a:gd name="connsiteY354" fmla="*/ 178874 h 2914527"/>
                <a:gd name="connsiteX355" fmla="*/ 1475813 w 2146684"/>
                <a:gd name="connsiteY355" fmla="*/ 194325 h 2914527"/>
                <a:gd name="connsiteX356" fmla="*/ 1491956 w 2146684"/>
                <a:gd name="connsiteY356" fmla="*/ 212774 h 2914527"/>
                <a:gd name="connsiteX357" fmla="*/ 1460361 w 2146684"/>
                <a:gd name="connsiteY357" fmla="*/ 258204 h 2914527"/>
                <a:gd name="connsiteX358" fmla="*/ 1436145 w 2146684"/>
                <a:gd name="connsiteY358" fmla="*/ 282188 h 2914527"/>
                <a:gd name="connsiteX359" fmla="*/ 1431994 w 2146684"/>
                <a:gd name="connsiteY359" fmla="*/ 290029 h 2914527"/>
                <a:gd name="connsiteX360" fmla="*/ 1438221 w 2146684"/>
                <a:gd name="connsiteY360" fmla="*/ 295333 h 2914527"/>
                <a:gd name="connsiteX361" fmla="*/ 1469816 w 2146684"/>
                <a:gd name="connsiteY361" fmla="*/ 303866 h 2914527"/>
                <a:gd name="connsiteX362" fmla="*/ 1478811 w 2146684"/>
                <a:gd name="connsiteY362" fmla="*/ 294180 h 2914527"/>
                <a:gd name="connsiteX363" fmla="*/ 1256489 w 2146684"/>
                <a:gd name="connsiteY363" fmla="*/ 255437 h 2914527"/>
                <a:gd name="connsiteX364" fmla="*/ 1199986 w 2146684"/>
                <a:gd name="connsiteY364" fmla="*/ 177490 h 2914527"/>
                <a:gd name="connsiteX365" fmla="*/ 1193298 w 2146684"/>
                <a:gd name="connsiteY365" fmla="*/ 171494 h 2914527"/>
                <a:gd name="connsiteX366" fmla="*/ 1195143 w 2146684"/>
                <a:gd name="connsiteY366" fmla="*/ 177951 h 2914527"/>
                <a:gd name="connsiteX367" fmla="*/ 1172081 w 2146684"/>
                <a:gd name="connsiteY367" fmla="*/ 190404 h 2914527"/>
                <a:gd name="connsiteX368" fmla="*/ 1129646 w 2146684"/>
                <a:gd name="connsiteY368" fmla="*/ 228917 h 2914527"/>
                <a:gd name="connsiteX369" fmla="*/ 1181536 w 2146684"/>
                <a:gd name="connsiteY369" fmla="*/ 255668 h 2914527"/>
                <a:gd name="connsiteX370" fmla="*/ 1256489 w 2146684"/>
                <a:gd name="connsiteY370" fmla="*/ 255437 h 291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Lst>
              <a:rect l="l" t="t" r="r" b="b"/>
              <a:pathLst>
                <a:path w="2146684" h="2914527">
                  <a:moveTo>
                    <a:pt x="1473276" y="2905637"/>
                  </a:moveTo>
                  <a:cubicBezTo>
                    <a:pt x="1430610" y="2896874"/>
                    <a:pt x="1379412" y="2871737"/>
                    <a:pt x="1317374" y="2829535"/>
                  </a:cubicBezTo>
                  <a:cubicBezTo>
                    <a:pt x="1285317" y="2807857"/>
                    <a:pt x="1258104" y="2786871"/>
                    <a:pt x="1259718" y="2785257"/>
                  </a:cubicBezTo>
                  <a:cubicBezTo>
                    <a:pt x="1260179" y="2784565"/>
                    <a:pt x="1272633" y="2781567"/>
                    <a:pt x="1287162" y="2778569"/>
                  </a:cubicBezTo>
                  <a:cubicBezTo>
                    <a:pt x="1332595" y="2768884"/>
                    <a:pt x="1372032" y="2757122"/>
                    <a:pt x="1387484" y="2748590"/>
                  </a:cubicBezTo>
                  <a:cubicBezTo>
                    <a:pt x="1426690" y="2726682"/>
                    <a:pt x="1464512" y="2696933"/>
                    <a:pt x="1477888" y="2677561"/>
                  </a:cubicBezTo>
                  <a:cubicBezTo>
                    <a:pt x="1485038" y="2666953"/>
                    <a:pt x="1492648" y="2646198"/>
                    <a:pt x="1494954" y="2630747"/>
                  </a:cubicBezTo>
                  <a:cubicBezTo>
                    <a:pt x="1496799" y="2618755"/>
                    <a:pt x="1493801" y="2618063"/>
                    <a:pt x="1481117" y="2626596"/>
                  </a:cubicBezTo>
                  <a:cubicBezTo>
                    <a:pt x="1476504" y="2629824"/>
                    <a:pt x="1470508" y="2632361"/>
                    <a:pt x="1467971" y="2632361"/>
                  </a:cubicBezTo>
                  <a:cubicBezTo>
                    <a:pt x="1458055" y="2632361"/>
                    <a:pt x="1440988" y="2620830"/>
                    <a:pt x="1416773" y="2597539"/>
                  </a:cubicBezTo>
                  <a:lnTo>
                    <a:pt x="1391404" y="2573094"/>
                  </a:lnTo>
                  <a:lnTo>
                    <a:pt x="1348739" y="2556489"/>
                  </a:lnTo>
                  <a:cubicBezTo>
                    <a:pt x="1300769" y="2537579"/>
                    <a:pt x="1232966" y="2502296"/>
                    <a:pt x="1189839" y="2473469"/>
                  </a:cubicBezTo>
                  <a:cubicBezTo>
                    <a:pt x="1155706" y="2450408"/>
                    <a:pt x="1142561" y="2442106"/>
                    <a:pt x="1103585" y="2418583"/>
                  </a:cubicBezTo>
                  <a:lnTo>
                    <a:pt x="1071759" y="2399442"/>
                  </a:lnTo>
                  <a:lnTo>
                    <a:pt x="1069684" y="2405899"/>
                  </a:lnTo>
                  <a:cubicBezTo>
                    <a:pt x="1064379" y="2420197"/>
                    <a:pt x="1048236" y="2445795"/>
                    <a:pt x="1041548" y="2449946"/>
                  </a:cubicBezTo>
                  <a:cubicBezTo>
                    <a:pt x="1038088" y="2452253"/>
                    <a:pt x="1036243" y="2452022"/>
                    <a:pt x="1033476" y="2449716"/>
                  </a:cubicBezTo>
                  <a:cubicBezTo>
                    <a:pt x="1028633" y="2445795"/>
                    <a:pt x="1030708" y="2432651"/>
                    <a:pt x="1040856" y="2407744"/>
                  </a:cubicBezTo>
                  <a:cubicBezTo>
                    <a:pt x="1045468" y="2396675"/>
                    <a:pt x="1048928" y="2387220"/>
                    <a:pt x="1048466" y="2386759"/>
                  </a:cubicBezTo>
                  <a:cubicBezTo>
                    <a:pt x="1048005" y="2386528"/>
                    <a:pt x="1045699" y="2385144"/>
                    <a:pt x="1042931" y="2383761"/>
                  </a:cubicBezTo>
                  <a:cubicBezTo>
                    <a:pt x="1038549" y="2381455"/>
                    <a:pt x="1037858" y="2382377"/>
                    <a:pt x="1034168" y="2395061"/>
                  </a:cubicBezTo>
                  <a:cubicBezTo>
                    <a:pt x="1027018" y="2418814"/>
                    <a:pt x="1002342" y="2452483"/>
                    <a:pt x="992194" y="2452483"/>
                  </a:cubicBezTo>
                  <a:cubicBezTo>
                    <a:pt x="985506" y="2452483"/>
                    <a:pt x="977434" y="2444873"/>
                    <a:pt x="977434" y="2438877"/>
                  </a:cubicBezTo>
                  <a:cubicBezTo>
                    <a:pt x="977434" y="2436571"/>
                    <a:pt x="981124" y="2429422"/>
                    <a:pt x="985506" y="2423426"/>
                  </a:cubicBezTo>
                  <a:cubicBezTo>
                    <a:pt x="996576" y="2407975"/>
                    <a:pt x="1009721" y="2381224"/>
                    <a:pt x="1009721" y="2373844"/>
                  </a:cubicBezTo>
                  <a:cubicBezTo>
                    <a:pt x="1009721" y="2370385"/>
                    <a:pt x="1008107" y="2366465"/>
                    <a:pt x="1006262" y="2364850"/>
                  </a:cubicBezTo>
                  <a:cubicBezTo>
                    <a:pt x="1003495" y="2362544"/>
                    <a:pt x="1002803" y="2363236"/>
                    <a:pt x="1001650" y="2368771"/>
                  </a:cubicBezTo>
                  <a:cubicBezTo>
                    <a:pt x="999343" y="2379610"/>
                    <a:pt x="997037" y="2382146"/>
                    <a:pt x="988273" y="2382838"/>
                  </a:cubicBezTo>
                  <a:cubicBezTo>
                    <a:pt x="976742" y="2383761"/>
                    <a:pt x="970977" y="2380071"/>
                    <a:pt x="969132" y="2370385"/>
                  </a:cubicBezTo>
                  <a:lnTo>
                    <a:pt x="967748" y="2362314"/>
                  </a:lnTo>
                  <a:lnTo>
                    <a:pt x="962674" y="2366926"/>
                  </a:lnTo>
                  <a:cubicBezTo>
                    <a:pt x="955755" y="2373383"/>
                    <a:pt x="949298" y="2372922"/>
                    <a:pt x="940534" y="2365542"/>
                  </a:cubicBezTo>
                  <a:cubicBezTo>
                    <a:pt x="933616" y="2359777"/>
                    <a:pt x="933154" y="2358624"/>
                    <a:pt x="934307" y="2348708"/>
                  </a:cubicBezTo>
                  <a:lnTo>
                    <a:pt x="935691" y="2338099"/>
                  </a:lnTo>
                  <a:lnTo>
                    <a:pt x="895332" y="2323801"/>
                  </a:lnTo>
                  <a:cubicBezTo>
                    <a:pt x="873192" y="2315961"/>
                    <a:pt x="854050" y="2309503"/>
                    <a:pt x="852667" y="2309503"/>
                  </a:cubicBezTo>
                  <a:cubicBezTo>
                    <a:pt x="851283" y="2309503"/>
                    <a:pt x="847593" y="2311579"/>
                    <a:pt x="844364" y="2314116"/>
                  </a:cubicBezTo>
                  <a:cubicBezTo>
                    <a:pt x="834909" y="2321495"/>
                    <a:pt x="820840" y="2320342"/>
                    <a:pt x="808848" y="2311348"/>
                  </a:cubicBezTo>
                  <a:cubicBezTo>
                    <a:pt x="794549" y="2300279"/>
                    <a:pt x="787631" y="2286212"/>
                    <a:pt x="788784" y="2270299"/>
                  </a:cubicBezTo>
                  <a:cubicBezTo>
                    <a:pt x="789937" y="2253003"/>
                    <a:pt x="804005" y="2224407"/>
                    <a:pt x="818304" y="2210109"/>
                  </a:cubicBezTo>
                  <a:cubicBezTo>
                    <a:pt x="841366" y="2187048"/>
                    <a:pt x="861892" y="2193044"/>
                    <a:pt x="886338" y="2229942"/>
                  </a:cubicBezTo>
                  <a:cubicBezTo>
                    <a:pt x="894179" y="2241703"/>
                    <a:pt x="898561" y="2245393"/>
                    <a:pt x="915166" y="2254618"/>
                  </a:cubicBezTo>
                  <a:cubicBezTo>
                    <a:pt x="926005" y="2260844"/>
                    <a:pt x="935922" y="2265687"/>
                    <a:pt x="937536" y="2265687"/>
                  </a:cubicBezTo>
                  <a:cubicBezTo>
                    <a:pt x="939151" y="2265687"/>
                    <a:pt x="935922" y="2258077"/>
                    <a:pt x="930848" y="2249083"/>
                  </a:cubicBezTo>
                  <a:cubicBezTo>
                    <a:pt x="917011" y="2224638"/>
                    <a:pt x="890028" y="2167677"/>
                    <a:pt x="876421" y="2134238"/>
                  </a:cubicBezTo>
                  <a:cubicBezTo>
                    <a:pt x="841135" y="2046605"/>
                    <a:pt x="828220" y="1977882"/>
                    <a:pt x="837907" y="1928070"/>
                  </a:cubicBezTo>
                  <a:cubicBezTo>
                    <a:pt x="839521" y="1918384"/>
                    <a:pt x="843211" y="1905701"/>
                    <a:pt x="845978" y="1899935"/>
                  </a:cubicBezTo>
                  <a:cubicBezTo>
                    <a:pt x="848977" y="1893017"/>
                    <a:pt x="850591" y="1884254"/>
                    <a:pt x="850591" y="1875029"/>
                  </a:cubicBezTo>
                  <a:cubicBezTo>
                    <a:pt x="850591" y="1867419"/>
                    <a:pt x="852205" y="1850584"/>
                    <a:pt x="854050" y="1837901"/>
                  </a:cubicBezTo>
                  <a:cubicBezTo>
                    <a:pt x="863275" y="1777250"/>
                    <a:pt x="882648" y="1717521"/>
                    <a:pt x="926236" y="1615359"/>
                  </a:cubicBezTo>
                  <a:cubicBezTo>
                    <a:pt x="934999" y="1594374"/>
                    <a:pt x="947453" y="1565317"/>
                    <a:pt x="953449" y="1550788"/>
                  </a:cubicBezTo>
                  <a:cubicBezTo>
                    <a:pt x="968440" y="1514582"/>
                    <a:pt x="974897" y="1508355"/>
                    <a:pt x="1026788" y="1477223"/>
                  </a:cubicBezTo>
                  <a:cubicBezTo>
                    <a:pt x="1049850" y="1463386"/>
                    <a:pt x="1074988" y="1448857"/>
                    <a:pt x="1082829" y="1444937"/>
                  </a:cubicBezTo>
                  <a:cubicBezTo>
                    <a:pt x="1094591" y="1439171"/>
                    <a:pt x="1098281" y="1435712"/>
                    <a:pt x="1104969" y="1424643"/>
                  </a:cubicBezTo>
                  <a:cubicBezTo>
                    <a:pt x="1118345" y="1402504"/>
                    <a:pt x="1124111" y="1382210"/>
                    <a:pt x="1125725" y="1353614"/>
                  </a:cubicBezTo>
                  <a:cubicBezTo>
                    <a:pt x="1130799" y="1262522"/>
                    <a:pt x="1171389" y="1074804"/>
                    <a:pt x="1201139" y="1005850"/>
                  </a:cubicBezTo>
                  <a:cubicBezTo>
                    <a:pt x="1211517" y="981636"/>
                    <a:pt x="1217744" y="974256"/>
                    <a:pt x="1226969" y="974256"/>
                  </a:cubicBezTo>
                  <a:cubicBezTo>
                    <a:pt x="1243113" y="974256"/>
                    <a:pt x="1277245" y="968722"/>
                    <a:pt x="1277245" y="966185"/>
                  </a:cubicBezTo>
                  <a:cubicBezTo>
                    <a:pt x="1277245" y="964571"/>
                    <a:pt x="1268712" y="961803"/>
                    <a:pt x="1256028" y="959267"/>
                  </a:cubicBezTo>
                  <a:cubicBezTo>
                    <a:pt x="1244266" y="957191"/>
                    <a:pt x="1233888" y="954885"/>
                    <a:pt x="1232735" y="954193"/>
                  </a:cubicBezTo>
                  <a:cubicBezTo>
                    <a:pt x="1231812" y="953732"/>
                    <a:pt x="1232735" y="950965"/>
                    <a:pt x="1234580" y="948197"/>
                  </a:cubicBezTo>
                  <a:cubicBezTo>
                    <a:pt x="1240115" y="940356"/>
                    <a:pt x="1238731" y="938050"/>
                    <a:pt x="1227200" y="935283"/>
                  </a:cubicBezTo>
                  <a:cubicBezTo>
                    <a:pt x="1211287" y="931132"/>
                    <a:pt x="1204138" y="926750"/>
                    <a:pt x="1201601" y="919140"/>
                  </a:cubicBezTo>
                  <a:cubicBezTo>
                    <a:pt x="1199525" y="913375"/>
                    <a:pt x="1199986" y="911299"/>
                    <a:pt x="1203676" y="906687"/>
                  </a:cubicBezTo>
                  <a:cubicBezTo>
                    <a:pt x="1205983" y="903458"/>
                    <a:pt x="1210595" y="900230"/>
                    <a:pt x="1213593" y="899538"/>
                  </a:cubicBezTo>
                  <a:lnTo>
                    <a:pt x="1219359" y="898154"/>
                  </a:lnTo>
                  <a:lnTo>
                    <a:pt x="1214746" y="890313"/>
                  </a:lnTo>
                  <a:cubicBezTo>
                    <a:pt x="1212209" y="886162"/>
                    <a:pt x="1207136" y="869097"/>
                    <a:pt x="1203446" y="852724"/>
                  </a:cubicBezTo>
                  <a:cubicBezTo>
                    <a:pt x="1195604" y="817440"/>
                    <a:pt x="1190761" y="804526"/>
                    <a:pt x="1178538" y="785615"/>
                  </a:cubicBezTo>
                  <a:cubicBezTo>
                    <a:pt x="1168160" y="769703"/>
                    <a:pt x="1165393" y="760248"/>
                    <a:pt x="1161933" y="730730"/>
                  </a:cubicBezTo>
                  <a:cubicBezTo>
                    <a:pt x="1159166" y="705132"/>
                    <a:pt x="1158935" y="663621"/>
                    <a:pt x="1161703" y="661776"/>
                  </a:cubicBezTo>
                  <a:cubicBezTo>
                    <a:pt x="1165854" y="659240"/>
                    <a:pt x="1151094" y="616807"/>
                    <a:pt x="1138179" y="594207"/>
                  </a:cubicBezTo>
                  <a:lnTo>
                    <a:pt x="1132644" y="584291"/>
                  </a:lnTo>
                  <a:lnTo>
                    <a:pt x="1109812" y="583368"/>
                  </a:lnTo>
                  <a:cubicBezTo>
                    <a:pt x="1097359" y="582676"/>
                    <a:pt x="1071990" y="580601"/>
                    <a:pt x="1053771" y="578525"/>
                  </a:cubicBezTo>
                  <a:cubicBezTo>
                    <a:pt x="1009491" y="573452"/>
                    <a:pt x="958984" y="575066"/>
                    <a:pt x="940073" y="581754"/>
                  </a:cubicBezTo>
                  <a:cubicBezTo>
                    <a:pt x="915858" y="590517"/>
                    <a:pt x="908478" y="599511"/>
                    <a:pt x="903865" y="625340"/>
                  </a:cubicBezTo>
                  <a:cubicBezTo>
                    <a:pt x="902481" y="632950"/>
                    <a:pt x="898791" y="647940"/>
                    <a:pt x="895563" y="658548"/>
                  </a:cubicBezTo>
                  <a:cubicBezTo>
                    <a:pt x="885646" y="692217"/>
                    <a:pt x="888413" y="703287"/>
                    <a:pt x="912629" y="725426"/>
                  </a:cubicBezTo>
                  <a:cubicBezTo>
                    <a:pt x="920470" y="732574"/>
                    <a:pt x="926697" y="739954"/>
                    <a:pt x="926697" y="742030"/>
                  </a:cubicBezTo>
                  <a:cubicBezTo>
                    <a:pt x="926697" y="744105"/>
                    <a:pt x="924160" y="747564"/>
                    <a:pt x="920701" y="749640"/>
                  </a:cubicBezTo>
                  <a:cubicBezTo>
                    <a:pt x="915627" y="753099"/>
                    <a:pt x="911014" y="753330"/>
                    <a:pt x="879880" y="751485"/>
                  </a:cubicBezTo>
                  <a:cubicBezTo>
                    <a:pt x="814844" y="747795"/>
                    <a:pt x="766183" y="749179"/>
                    <a:pt x="719135" y="755866"/>
                  </a:cubicBezTo>
                  <a:cubicBezTo>
                    <a:pt x="648103" y="766244"/>
                    <a:pt x="632190" y="767628"/>
                    <a:pt x="585373" y="767628"/>
                  </a:cubicBezTo>
                  <a:cubicBezTo>
                    <a:pt x="531407" y="767628"/>
                    <a:pt x="506731" y="763938"/>
                    <a:pt x="459914" y="748948"/>
                  </a:cubicBezTo>
                  <a:cubicBezTo>
                    <a:pt x="415865" y="735111"/>
                    <a:pt x="393033" y="732574"/>
                    <a:pt x="337222" y="736264"/>
                  </a:cubicBezTo>
                  <a:cubicBezTo>
                    <a:pt x="253736" y="741799"/>
                    <a:pt x="212454" y="749870"/>
                    <a:pt x="177169" y="767397"/>
                  </a:cubicBezTo>
                  <a:cubicBezTo>
                    <a:pt x="161025" y="775238"/>
                    <a:pt x="156874" y="778697"/>
                    <a:pt x="153415" y="785615"/>
                  </a:cubicBezTo>
                  <a:cubicBezTo>
                    <a:pt x="149725" y="793226"/>
                    <a:pt x="149725" y="794840"/>
                    <a:pt x="152723" y="801989"/>
                  </a:cubicBezTo>
                  <a:cubicBezTo>
                    <a:pt x="154337" y="806371"/>
                    <a:pt x="160564" y="813520"/>
                    <a:pt x="166099" y="817671"/>
                  </a:cubicBezTo>
                  <a:cubicBezTo>
                    <a:pt x="181090" y="829201"/>
                    <a:pt x="194004" y="844422"/>
                    <a:pt x="192390" y="848573"/>
                  </a:cubicBezTo>
                  <a:cubicBezTo>
                    <a:pt x="191698" y="850418"/>
                    <a:pt x="188700" y="852954"/>
                    <a:pt x="185471" y="854107"/>
                  </a:cubicBezTo>
                  <a:cubicBezTo>
                    <a:pt x="175785" y="858028"/>
                    <a:pt x="126432" y="859642"/>
                    <a:pt x="106829" y="856875"/>
                  </a:cubicBezTo>
                  <a:cubicBezTo>
                    <a:pt x="88609" y="854338"/>
                    <a:pt x="10428" y="829201"/>
                    <a:pt x="280" y="822513"/>
                  </a:cubicBezTo>
                  <a:cubicBezTo>
                    <a:pt x="-12404" y="814442"/>
                    <a:pt x="-3179" y="806371"/>
                    <a:pt x="37872" y="790228"/>
                  </a:cubicBezTo>
                  <a:cubicBezTo>
                    <a:pt x="75233" y="775468"/>
                    <a:pt x="82844" y="769473"/>
                    <a:pt x="95297" y="745028"/>
                  </a:cubicBezTo>
                  <a:cubicBezTo>
                    <a:pt x="106829" y="722197"/>
                    <a:pt x="122050" y="709283"/>
                    <a:pt x="176708" y="676074"/>
                  </a:cubicBezTo>
                  <a:cubicBezTo>
                    <a:pt x="227445" y="644942"/>
                    <a:pt x="279335" y="619805"/>
                    <a:pt x="350368" y="591440"/>
                  </a:cubicBezTo>
                  <a:cubicBezTo>
                    <a:pt x="405717" y="569301"/>
                    <a:pt x="428780" y="561921"/>
                    <a:pt x="500042" y="544164"/>
                  </a:cubicBezTo>
                  <a:cubicBezTo>
                    <a:pt x="597366" y="519950"/>
                    <a:pt x="613279" y="513723"/>
                    <a:pt x="678776" y="474980"/>
                  </a:cubicBezTo>
                  <a:cubicBezTo>
                    <a:pt x="739200" y="439235"/>
                    <a:pt x="752576" y="432086"/>
                    <a:pt x="802160" y="407872"/>
                  </a:cubicBezTo>
                  <a:cubicBezTo>
                    <a:pt x="903173" y="358751"/>
                    <a:pt x="906863" y="355984"/>
                    <a:pt x="929003" y="312629"/>
                  </a:cubicBezTo>
                  <a:cubicBezTo>
                    <a:pt x="940765" y="289568"/>
                    <a:pt x="964289" y="258666"/>
                    <a:pt x="984814" y="238602"/>
                  </a:cubicBezTo>
                  <a:cubicBezTo>
                    <a:pt x="998882" y="224996"/>
                    <a:pt x="1037396" y="207008"/>
                    <a:pt x="1092746" y="188329"/>
                  </a:cubicBezTo>
                  <a:cubicBezTo>
                    <a:pt x="1118807" y="179335"/>
                    <a:pt x="1148327" y="168957"/>
                    <a:pt x="1158474" y="164806"/>
                  </a:cubicBezTo>
                  <a:cubicBezTo>
                    <a:pt x="1173465" y="158810"/>
                    <a:pt x="1177846" y="157888"/>
                    <a:pt x="1181536" y="160194"/>
                  </a:cubicBezTo>
                  <a:cubicBezTo>
                    <a:pt x="1184073" y="161578"/>
                    <a:pt x="1181767" y="158580"/>
                    <a:pt x="1176232" y="153506"/>
                  </a:cubicBezTo>
                  <a:cubicBezTo>
                    <a:pt x="1166085" y="144282"/>
                    <a:pt x="1137026" y="128831"/>
                    <a:pt x="1117423" y="122374"/>
                  </a:cubicBezTo>
                  <a:cubicBezTo>
                    <a:pt x="1106353" y="118684"/>
                    <a:pt x="1084674" y="117531"/>
                    <a:pt x="1077756" y="120067"/>
                  </a:cubicBezTo>
                  <a:cubicBezTo>
                    <a:pt x="1075680" y="120990"/>
                    <a:pt x="1071529" y="126986"/>
                    <a:pt x="1068761" y="133443"/>
                  </a:cubicBezTo>
                  <a:cubicBezTo>
                    <a:pt x="1062304" y="147741"/>
                    <a:pt x="1058614" y="150970"/>
                    <a:pt x="1047083" y="152584"/>
                  </a:cubicBezTo>
                  <a:cubicBezTo>
                    <a:pt x="1027480" y="155121"/>
                    <a:pt x="1006954" y="135288"/>
                    <a:pt x="986659" y="93086"/>
                  </a:cubicBezTo>
                  <a:cubicBezTo>
                    <a:pt x="976281" y="71408"/>
                    <a:pt x="975589" y="66796"/>
                    <a:pt x="982047" y="54112"/>
                  </a:cubicBezTo>
                  <a:cubicBezTo>
                    <a:pt x="996807" y="25286"/>
                    <a:pt x="1073604" y="-5847"/>
                    <a:pt x="1130568" y="-5847"/>
                  </a:cubicBezTo>
                  <a:cubicBezTo>
                    <a:pt x="1157551" y="-5847"/>
                    <a:pt x="1169544" y="-82"/>
                    <a:pt x="1212209" y="32896"/>
                  </a:cubicBezTo>
                  <a:cubicBezTo>
                    <a:pt x="1228584" y="45349"/>
                    <a:pt x="1232966" y="47886"/>
                    <a:pt x="1242190" y="48347"/>
                  </a:cubicBezTo>
                  <a:cubicBezTo>
                    <a:pt x="1262716" y="49961"/>
                    <a:pt x="1286009" y="61031"/>
                    <a:pt x="1304459" y="78096"/>
                  </a:cubicBezTo>
                  <a:cubicBezTo>
                    <a:pt x="1315760" y="88474"/>
                    <a:pt x="1323601" y="101849"/>
                    <a:pt x="1322217" y="108537"/>
                  </a:cubicBezTo>
                  <a:cubicBezTo>
                    <a:pt x="1321756" y="110843"/>
                    <a:pt x="1321295" y="113610"/>
                    <a:pt x="1321295" y="114533"/>
                  </a:cubicBezTo>
                  <a:cubicBezTo>
                    <a:pt x="1321064" y="115455"/>
                    <a:pt x="1318527" y="118914"/>
                    <a:pt x="1315298" y="122374"/>
                  </a:cubicBezTo>
                  <a:cubicBezTo>
                    <a:pt x="1310455" y="127678"/>
                    <a:pt x="1309071" y="128139"/>
                    <a:pt x="1306073" y="125602"/>
                  </a:cubicBezTo>
                  <a:cubicBezTo>
                    <a:pt x="1303998" y="123757"/>
                    <a:pt x="1310686" y="134135"/>
                    <a:pt x="1320603" y="148202"/>
                  </a:cubicBezTo>
                  <a:cubicBezTo>
                    <a:pt x="1339514" y="174492"/>
                    <a:pt x="1359117" y="205394"/>
                    <a:pt x="1366036" y="220384"/>
                  </a:cubicBezTo>
                  <a:lnTo>
                    <a:pt x="1369956" y="228686"/>
                  </a:lnTo>
                  <a:lnTo>
                    <a:pt x="1388637" y="218539"/>
                  </a:lnTo>
                  <a:cubicBezTo>
                    <a:pt x="1409393" y="207008"/>
                    <a:pt x="1430610" y="192019"/>
                    <a:pt x="1437990" y="183717"/>
                  </a:cubicBezTo>
                  <a:lnTo>
                    <a:pt x="1442833" y="177951"/>
                  </a:lnTo>
                  <a:lnTo>
                    <a:pt x="1437068" y="166882"/>
                  </a:lnTo>
                  <a:cubicBezTo>
                    <a:pt x="1432917" y="158810"/>
                    <a:pt x="1431763" y="153968"/>
                    <a:pt x="1432917" y="148894"/>
                  </a:cubicBezTo>
                  <a:cubicBezTo>
                    <a:pt x="1437068" y="129753"/>
                    <a:pt x="1476043" y="111765"/>
                    <a:pt x="1566909" y="86398"/>
                  </a:cubicBezTo>
                  <a:cubicBezTo>
                    <a:pt x="1585820" y="81094"/>
                    <a:pt x="1604270" y="76020"/>
                    <a:pt x="1607960" y="74637"/>
                  </a:cubicBezTo>
                  <a:cubicBezTo>
                    <a:pt x="1613956" y="72792"/>
                    <a:pt x="1614187" y="73022"/>
                    <a:pt x="1611419" y="76712"/>
                  </a:cubicBezTo>
                  <a:cubicBezTo>
                    <a:pt x="1609574" y="78788"/>
                    <a:pt x="1613956" y="76020"/>
                    <a:pt x="1620875" y="70025"/>
                  </a:cubicBezTo>
                  <a:cubicBezTo>
                    <a:pt x="1646474" y="49039"/>
                    <a:pt x="1663310" y="37047"/>
                    <a:pt x="1680145" y="28284"/>
                  </a:cubicBezTo>
                  <a:cubicBezTo>
                    <a:pt x="1696058" y="20212"/>
                    <a:pt x="1698595" y="19520"/>
                    <a:pt x="1716353" y="19520"/>
                  </a:cubicBezTo>
                  <a:cubicBezTo>
                    <a:pt x="1763862" y="19520"/>
                    <a:pt x="1827053" y="40045"/>
                    <a:pt x="1853113" y="64029"/>
                  </a:cubicBezTo>
                  <a:cubicBezTo>
                    <a:pt x="1873408" y="82708"/>
                    <a:pt x="1874561" y="92855"/>
                    <a:pt x="1859571" y="122374"/>
                  </a:cubicBezTo>
                  <a:cubicBezTo>
                    <a:pt x="1839968" y="161808"/>
                    <a:pt x="1819673" y="180488"/>
                    <a:pt x="1800070" y="177951"/>
                  </a:cubicBezTo>
                  <a:cubicBezTo>
                    <a:pt x="1789000" y="176337"/>
                    <a:pt x="1783696" y="171955"/>
                    <a:pt x="1780467" y="160425"/>
                  </a:cubicBezTo>
                  <a:cubicBezTo>
                    <a:pt x="1775854" y="145665"/>
                    <a:pt x="1771473" y="143359"/>
                    <a:pt x="1750716" y="144512"/>
                  </a:cubicBezTo>
                  <a:cubicBezTo>
                    <a:pt x="1721658" y="146588"/>
                    <a:pt x="1681299" y="166190"/>
                    <a:pt x="1658697" y="189482"/>
                  </a:cubicBezTo>
                  <a:cubicBezTo>
                    <a:pt x="1636557" y="212312"/>
                    <a:pt x="1594353" y="270427"/>
                    <a:pt x="1588357" y="286570"/>
                  </a:cubicBezTo>
                  <a:cubicBezTo>
                    <a:pt x="1586973" y="289798"/>
                    <a:pt x="1586512" y="294641"/>
                    <a:pt x="1587204" y="297409"/>
                  </a:cubicBezTo>
                  <a:cubicBezTo>
                    <a:pt x="1588357" y="301560"/>
                    <a:pt x="1590433" y="302021"/>
                    <a:pt x="1614187" y="302482"/>
                  </a:cubicBezTo>
                  <a:cubicBezTo>
                    <a:pt x="1676686" y="303866"/>
                    <a:pt x="1723733" y="319317"/>
                    <a:pt x="1732958" y="341686"/>
                  </a:cubicBezTo>
                  <a:cubicBezTo>
                    <a:pt x="1738032" y="353678"/>
                    <a:pt x="1733881" y="365209"/>
                    <a:pt x="1719582" y="379276"/>
                  </a:cubicBezTo>
                  <a:cubicBezTo>
                    <a:pt x="1705283" y="393343"/>
                    <a:pt x="1690754" y="402107"/>
                    <a:pt x="1655699" y="417558"/>
                  </a:cubicBezTo>
                  <a:cubicBezTo>
                    <a:pt x="1634712" y="427013"/>
                    <a:pt x="1628255" y="428858"/>
                    <a:pt x="1625718" y="426782"/>
                  </a:cubicBezTo>
                  <a:cubicBezTo>
                    <a:pt x="1620414" y="422862"/>
                    <a:pt x="1640017" y="458376"/>
                    <a:pt x="1657314" y="483974"/>
                  </a:cubicBezTo>
                  <a:cubicBezTo>
                    <a:pt x="1665616" y="496658"/>
                    <a:pt x="1678992" y="514184"/>
                    <a:pt x="1687064" y="522948"/>
                  </a:cubicBezTo>
                  <a:cubicBezTo>
                    <a:pt x="1695136" y="531711"/>
                    <a:pt x="1702285" y="541397"/>
                    <a:pt x="1702977" y="544395"/>
                  </a:cubicBezTo>
                  <a:cubicBezTo>
                    <a:pt x="1703900" y="547623"/>
                    <a:pt x="1703900" y="558693"/>
                    <a:pt x="1703438" y="569070"/>
                  </a:cubicBezTo>
                  <a:cubicBezTo>
                    <a:pt x="1702285" y="585905"/>
                    <a:pt x="1700902" y="590978"/>
                    <a:pt x="1689370" y="615885"/>
                  </a:cubicBezTo>
                  <a:cubicBezTo>
                    <a:pt x="1672996" y="652091"/>
                    <a:pt x="1667000" y="670309"/>
                    <a:pt x="1671382" y="671693"/>
                  </a:cubicBezTo>
                  <a:cubicBezTo>
                    <a:pt x="1678992" y="674230"/>
                    <a:pt x="1683374" y="681840"/>
                    <a:pt x="1682913" y="691295"/>
                  </a:cubicBezTo>
                  <a:cubicBezTo>
                    <a:pt x="1682682" y="696599"/>
                    <a:pt x="1683374" y="702825"/>
                    <a:pt x="1684066" y="704901"/>
                  </a:cubicBezTo>
                  <a:cubicBezTo>
                    <a:pt x="1684989" y="706977"/>
                    <a:pt x="1683144" y="718046"/>
                    <a:pt x="1680145" y="729577"/>
                  </a:cubicBezTo>
                  <a:cubicBezTo>
                    <a:pt x="1674610" y="749409"/>
                    <a:pt x="1674610" y="750562"/>
                    <a:pt x="1678531" y="750562"/>
                  </a:cubicBezTo>
                  <a:cubicBezTo>
                    <a:pt x="1684758" y="750562"/>
                    <a:pt x="1685911" y="756558"/>
                    <a:pt x="1684989" y="789075"/>
                  </a:cubicBezTo>
                  <a:cubicBezTo>
                    <a:pt x="1684297" y="817209"/>
                    <a:pt x="1684527" y="819285"/>
                    <a:pt x="1690523" y="831969"/>
                  </a:cubicBezTo>
                  <a:cubicBezTo>
                    <a:pt x="1694444" y="840271"/>
                    <a:pt x="1698134" y="845113"/>
                    <a:pt x="1699748" y="844422"/>
                  </a:cubicBezTo>
                  <a:cubicBezTo>
                    <a:pt x="1703208" y="843269"/>
                    <a:pt x="1702977" y="838887"/>
                    <a:pt x="1699518" y="825511"/>
                  </a:cubicBezTo>
                  <a:cubicBezTo>
                    <a:pt x="1698134" y="820438"/>
                    <a:pt x="1696981" y="805448"/>
                    <a:pt x="1696981" y="792073"/>
                  </a:cubicBezTo>
                  <a:cubicBezTo>
                    <a:pt x="1696981" y="764168"/>
                    <a:pt x="1699979" y="756789"/>
                    <a:pt x="1710357" y="757942"/>
                  </a:cubicBezTo>
                  <a:cubicBezTo>
                    <a:pt x="1719351" y="758864"/>
                    <a:pt x="1722580" y="768089"/>
                    <a:pt x="1723964" y="794609"/>
                  </a:cubicBezTo>
                  <a:cubicBezTo>
                    <a:pt x="1724656" y="807062"/>
                    <a:pt x="1726040" y="817440"/>
                    <a:pt x="1726731" y="817440"/>
                  </a:cubicBezTo>
                  <a:cubicBezTo>
                    <a:pt x="1727654" y="817440"/>
                    <a:pt x="1734803" y="812828"/>
                    <a:pt x="1742645" y="807062"/>
                  </a:cubicBezTo>
                  <a:cubicBezTo>
                    <a:pt x="1767783" y="788844"/>
                    <a:pt x="1796841" y="775468"/>
                    <a:pt x="1831896" y="766475"/>
                  </a:cubicBezTo>
                  <a:cubicBezTo>
                    <a:pt x="1861646" y="758864"/>
                    <a:pt x="1914690" y="758864"/>
                    <a:pt x="1945824" y="766475"/>
                  </a:cubicBezTo>
                  <a:cubicBezTo>
                    <a:pt x="2031847" y="787691"/>
                    <a:pt x="2097575" y="846266"/>
                    <a:pt x="2126864" y="928134"/>
                  </a:cubicBezTo>
                  <a:cubicBezTo>
                    <a:pt x="2159843" y="1019687"/>
                    <a:pt x="2136781" y="1121157"/>
                    <a:pt x="2067363" y="1191263"/>
                  </a:cubicBezTo>
                  <a:cubicBezTo>
                    <a:pt x="2057907" y="1200949"/>
                    <a:pt x="2046607" y="1211096"/>
                    <a:pt x="2042225" y="1214094"/>
                  </a:cubicBezTo>
                  <a:cubicBezTo>
                    <a:pt x="2035537" y="1218706"/>
                    <a:pt x="2033923" y="1221243"/>
                    <a:pt x="2033000" y="1230698"/>
                  </a:cubicBezTo>
                  <a:cubicBezTo>
                    <a:pt x="2032308" y="1236694"/>
                    <a:pt x="2030002" y="1245226"/>
                    <a:pt x="2028157" y="1249147"/>
                  </a:cubicBezTo>
                  <a:cubicBezTo>
                    <a:pt x="2026312" y="1253298"/>
                    <a:pt x="2022622" y="1265059"/>
                    <a:pt x="2020085" y="1275437"/>
                  </a:cubicBezTo>
                  <a:cubicBezTo>
                    <a:pt x="2004403" y="1339777"/>
                    <a:pt x="1955741" y="1433637"/>
                    <a:pt x="1891166" y="1524268"/>
                  </a:cubicBezTo>
                  <a:cubicBezTo>
                    <a:pt x="1851960" y="1579384"/>
                    <a:pt x="1825208" y="1604059"/>
                    <a:pt x="1798456" y="1609594"/>
                  </a:cubicBezTo>
                  <a:cubicBezTo>
                    <a:pt x="1782081" y="1613053"/>
                    <a:pt x="1756021" y="1610978"/>
                    <a:pt x="1735956" y="1604751"/>
                  </a:cubicBezTo>
                  <a:cubicBezTo>
                    <a:pt x="1717506" y="1598986"/>
                    <a:pt x="1686372" y="1584688"/>
                    <a:pt x="1673919" y="1576386"/>
                  </a:cubicBezTo>
                  <a:cubicBezTo>
                    <a:pt x="1670690" y="1574080"/>
                    <a:pt x="1662387" y="1571082"/>
                    <a:pt x="1655469" y="1569468"/>
                  </a:cubicBezTo>
                  <a:cubicBezTo>
                    <a:pt x="1634021" y="1564163"/>
                    <a:pt x="1574289" y="1543639"/>
                    <a:pt x="1559760" y="1536490"/>
                  </a:cubicBezTo>
                  <a:cubicBezTo>
                    <a:pt x="1552149" y="1532800"/>
                    <a:pt x="1544308" y="1527727"/>
                    <a:pt x="1542463" y="1525421"/>
                  </a:cubicBezTo>
                  <a:cubicBezTo>
                    <a:pt x="1539004" y="1520808"/>
                    <a:pt x="1538773" y="1520808"/>
                    <a:pt x="1531854" y="1525190"/>
                  </a:cubicBezTo>
                  <a:cubicBezTo>
                    <a:pt x="1523090" y="1530494"/>
                    <a:pt x="1515711" y="1545023"/>
                    <a:pt x="1511329" y="1566008"/>
                  </a:cubicBezTo>
                  <a:cubicBezTo>
                    <a:pt x="1506024" y="1591145"/>
                    <a:pt x="1506255" y="1592759"/>
                    <a:pt x="1522399" y="1613053"/>
                  </a:cubicBezTo>
                  <a:cubicBezTo>
                    <a:pt x="1556762" y="1656409"/>
                    <a:pt x="1579824" y="1704376"/>
                    <a:pt x="1597813" y="1769409"/>
                  </a:cubicBezTo>
                  <a:cubicBezTo>
                    <a:pt x="1600119" y="1777941"/>
                    <a:pt x="1607729" y="1798927"/>
                    <a:pt x="1614879" y="1815992"/>
                  </a:cubicBezTo>
                  <a:cubicBezTo>
                    <a:pt x="1629178" y="1850815"/>
                    <a:pt x="1637941" y="1882409"/>
                    <a:pt x="1642092" y="1912850"/>
                  </a:cubicBezTo>
                  <a:lnTo>
                    <a:pt x="1644860" y="1933374"/>
                  </a:lnTo>
                  <a:lnTo>
                    <a:pt x="1701363" y="1980189"/>
                  </a:lnTo>
                  <a:cubicBezTo>
                    <a:pt x="1782081" y="2046836"/>
                    <a:pt x="1850346" y="2105872"/>
                    <a:pt x="1878713" y="2133546"/>
                  </a:cubicBezTo>
                  <a:cubicBezTo>
                    <a:pt x="1892319" y="2146460"/>
                    <a:pt x="1904081" y="2157299"/>
                    <a:pt x="1905004" y="2157299"/>
                  </a:cubicBezTo>
                  <a:cubicBezTo>
                    <a:pt x="1905926" y="2157299"/>
                    <a:pt x="1906849" y="2158452"/>
                    <a:pt x="1906849" y="2159605"/>
                  </a:cubicBezTo>
                  <a:cubicBezTo>
                    <a:pt x="1906849" y="2164679"/>
                    <a:pt x="1857265" y="2160758"/>
                    <a:pt x="1815752" y="2152456"/>
                  </a:cubicBezTo>
                  <a:cubicBezTo>
                    <a:pt x="1785541" y="2146460"/>
                    <a:pt x="1734342" y="2129164"/>
                    <a:pt x="1715662" y="2119017"/>
                  </a:cubicBezTo>
                  <a:cubicBezTo>
                    <a:pt x="1696058" y="2108179"/>
                    <a:pt x="1676455" y="2092958"/>
                    <a:pt x="1664694" y="2079583"/>
                  </a:cubicBezTo>
                  <a:cubicBezTo>
                    <a:pt x="1655469" y="2068744"/>
                    <a:pt x="1634712" y="2030693"/>
                    <a:pt x="1634712" y="2024466"/>
                  </a:cubicBezTo>
                  <a:cubicBezTo>
                    <a:pt x="1634712" y="2018701"/>
                    <a:pt x="1630561" y="2021007"/>
                    <a:pt x="1628024" y="2028387"/>
                  </a:cubicBezTo>
                  <a:cubicBezTo>
                    <a:pt x="1623873" y="2040378"/>
                    <a:pt x="1605654" y="2065746"/>
                    <a:pt x="1591355" y="2079352"/>
                  </a:cubicBezTo>
                  <a:cubicBezTo>
                    <a:pt x="1561835" y="2107717"/>
                    <a:pt x="1524013" y="2126858"/>
                    <a:pt x="1471661" y="2140234"/>
                  </a:cubicBezTo>
                  <a:cubicBezTo>
                    <a:pt x="1425537" y="2151995"/>
                    <a:pt x="1417234" y="2152226"/>
                    <a:pt x="1385177" y="2143693"/>
                  </a:cubicBezTo>
                  <a:cubicBezTo>
                    <a:pt x="1279090" y="2115328"/>
                    <a:pt x="1222357" y="2071972"/>
                    <a:pt x="1202293" y="2003019"/>
                  </a:cubicBezTo>
                  <a:lnTo>
                    <a:pt x="1197219" y="1986185"/>
                  </a:lnTo>
                  <a:lnTo>
                    <a:pt x="1190300" y="1998407"/>
                  </a:lnTo>
                  <a:cubicBezTo>
                    <a:pt x="1170928" y="2032538"/>
                    <a:pt x="1141869" y="2054907"/>
                    <a:pt x="1106584" y="2062517"/>
                  </a:cubicBezTo>
                  <a:cubicBezTo>
                    <a:pt x="1090901" y="2065976"/>
                    <a:pt x="1051926" y="2065976"/>
                    <a:pt x="1031170" y="2062748"/>
                  </a:cubicBezTo>
                  <a:cubicBezTo>
                    <a:pt x="1022406" y="2061364"/>
                    <a:pt x="1004187" y="2057674"/>
                    <a:pt x="990580" y="2054446"/>
                  </a:cubicBezTo>
                  <a:cubicBezTo>
                    <a:pt x="976742" y="2050987"/>
                    <a:pt x="965211" y="2048911"/>
                    <a:pt x="964519" y="2049372"/>
                  </a:cubicBezTo>
                  <a:cubicBezTo>
                    <a:pt x="964058" y="2050064"/>
                    <a:pt x="966134" y="2065976"/>
                    <a:pt x="969362" y="2084887"/>
                  </a:cubicBezTo>
                  <a:cubicBezTo>
                    <a:pt x="977665" y="2133546"/>
                    <a:pt x="984122" y="2185895"/>
                    <a:pt x="985967" y="2217720"/>
                  </a:cubicBezTo>
                  <a:cubicBezTo>
                    <a:pt x="986659" y="2232709"/>
                    <a:pt x="988273" y="2244932"/>
                    <a:pt x="989196" y="2244932"/>
                  </a:cubicBezTo>
                  <a:cubicBezTo>
                    <a:pt x="990349" y="2244932"/>
                    <a:pt x="998190" y="2251620"/>
                    <a:pt x="1006954" y="2259922"/>
                  </a:cubicBezTo>
                  <a:cubicBezTo>
                    <a:pt x="1019638" y="2271683"/>
                    <a:pt x="1027249" y="2276756"/>
                    <a:pt x="1045468" y="2284597"/>
                  </a:cubicBezTo>
                  <a:cubicBezTo>
                    <a:pt x="1070837" y="2295667"/>
                    <a:pt x="1076602" y="2301663"/>
                    <a:pt x="1081446" y="2322187"/>
                  </a:cubicBezTo>
                  <a:cubicBezTo>
                    <a:pt x="1082829" y="2328644"/>
                    <a:pt x="1084444" y="2334871"/>
                    <a:pt x="1084674" y="2336024"/>
                  </a:cubicBezTo>
                  <a:cubicBezTo>
                    <a:pt x="1084905" y="2337408"/>
                    <a:pt x="1098512" y="2344557"/>
                    <a:pt x="1114886" y="2351936"/>
                  </a:cubicBezTo>
                  <a:cubicBezTo>
                    <a:pt x="1131260" y="2359546"/>
                    <a:pt x="1152478" y="2369232"/>
                    <a:pt x="1161933" y="2373614"/>
                  </a:cubicBezTo>
                  <a:cubicBezTo>
                    <a:pt x="1181075" y="2382377"/>
                    <a:pt x="1282780" y="2428730"/>
                    <a:pt x="1361423" y="2464475"/>
                  </a:cubicBezTo>
                  <a:cubicBezTo>
                    <a:pt x="1389329" y="2477159"/>
                    <a:pt x="1434762" y="2497222"/>
                    <a:pt x="1462436" y="2509214"/>
                  </a:cubicBezTo>
                  <a:lnTo>
                    <a:pt x="1512943" y="2530891"/>
                  </a:lnTo>
                  <a:lnTo>
                    <a:pt x="1524705" y="2521206"/>
                  </a:lnTo>
                  <a:cubicBezTo>
                    <a:pt x="1531162" y="2515671"/>
                    <a:pt x="1561143" y="2486383"/>
                    <a:pt x="1591355" y="2455942"/>
                  </a:cubicBezTo>
                  <a:cubicBezTo>
                    <a:pt x="1625488" y="2421581"/>
                    <a:pt x="1646244" y="2402210"/>
                    <a:pt x="1646244" y="2404746"/>
                  </a:cubicBezTo>
                  <a:cubicBezTo>
                    <a:pt x="1646244" y="2407053"/>
                    <a:pt x="1644629" y="2422504"/>
                    <a:pt x="1642554" y="2439338"/>
                  </a:cubicBezTo>
                  <a:cubicBezTo>
                    <a:pt x="1635866" y="2493532"/>
                    <a:pt x="1641862" y="2546804"/>
                    <a:pt x="1658928" y="2583010"/>
                  </a:cubicBezTo>
                  <a:cubicBezTo>
                    <a:pt x="1664002" y="2593387"/>
                    <a:pt x="1673457" y="2606763"/>
                    <a:pt x="1685219" y="2620139"/>
                  </a:cubicBezTo>
                  <a:cubicBezTo>
                    <a:pt x="1695597" y="2631669"/>
                    <a:pt x="1703900" y="2641586"/>
                    <a:pt x="1703900" y="2642508"/>
                  </a:cubicBezTo>
                  <a:cubicBezTo>
                    <a:pt x="1703900" y="2644583"/>
                    <a:pt x="1688678" y="2647812"/>
                    <a:pt x="1654316" y="2653116"/>
                  </a:cubicBezTo>
                  <a:cubicBezTo>
                    <a:pt x="1619953" y="2658651"/>
                    <a:pt x="1614648" y="2660957"/>
                    <a:pt x="1609344" y="2673641"/>
                  </a:cubicBezTo>
                  <a:cubicBezTo>
                    <a:pt x="1607960" y="2677330"/>
                    <a:pt x="1602195" y="2683326"/>
                    <a:pt x="1596660" y="2687247"/>
                  </a:cubicBezTo>
                  <a:cubicBezTo>
                    <a:pt x="1572675" y="2704082"/>
                    <a:pt x="1567140" y="2731063"/>
                    <a:pt x="1581669" y="2760812"/>
                  </a:cubicBezTo>
                  <a:cubicBezTo>
                    <a:pt x="1587665" y="2773035"/>
                    <a:pt x="1595045" y="2782259"/>
                    <a:pt x="1614879" y="2802092"/>
                  </a:cubicBezTo>
                  <a:cubicBezTo>
                    <a:pt x="1628947" y="2815929"/>
                    <a:pt x="1647397" y="2832533"/>
                    <a:pt x="1656161" y="2838529"/>
                  </a:cubicBezTo>
                  <a:cubicBezTo>
                    <a:pt x="1664694" y="2844525"/>
                    <a:pt x="1671612" y="2850521"/>
                    <a:pt x="1671612" y="2851674"/>
                  </a:cubicBezTo>
                  <a:cubicBezTo>
                    <a:pt x="1671612" y="2860667"/>
                    <a:pt x="1589741" y="2892261"/>
                    <a:pt x="1538081" y="2903100"/>
                  </a:cubicBezTo>
                  <a:cubicBezTo>
                    <a:pt x="1507177" y="2909788"/>
                    <a:pt x="1495416" y="2910249"/>
                    <a:pt x="1473276" y="2905637"/>
                  </a:cubicBezTo>
                  <a:close/>
                  <a:moveTo>
                    <a:pt x="1402935" y="2745361"/>
                  </a:moveTo>
                  <a:cubicBezTo>
                    <a:pt x="1403627" y="2743977"/>
                    <a:pt x="1402705" y="2743747"/>
                    <a:pt x="1400860" y="2744439"/>
                  </a:cubicBezTo>
                  <a:cubicBezTo>
                    <a:pt x="1396709" y="2746053"/>
                    <a:pt x="1396017" y="2747667"/>
                    <a:pt x="1399245" y="2747667"/>
                  </a:cubicBezTo>
                  <a:cubicBezTo>
                    <a:pt x="1400629" y="2747667"/>
                    <a:pt x="1402244" y="2746745"/>
                    <a:pt x="1402935" y="2745361"/>
                  </a:cubicBezTo>
                  <a:close/>
                  <a:moveTo>
                    <a:pt x="992425" y="1969580"/>
                  </a:moveTo>
                  <a:cubicBezTo>
                    <a:pt x="1024020" y="1962201"/>
                    <a:pt x="1122035" y="1941446"/>
                    <a:pt x="1167699" y="1932452"/>
                  </a:cubicBezTo>
                  <a:cubicBezTo>
                    <a:pt x="1177846" y="1930607"/>
                    <a:pt x="1188455" y="1928301"/>
                    <a:pt x="1191223" y="1927840"/>
                  </a:cubicBezTo>
                  <a:cubicBezTo>
                    <a:pt x="1195143" y="1926917"/>
                    <a:pt x="1196527" y="1924380"/>
                    <a:pt x="1197680" y="1915617"/>
                  </a:cubicBezTo>
                  <a:cubicBezTo>
                    <a:pt x="1202062" y="1884715"/>
                    <a:pt x="1214516" y="1843205"/>
                    <a:pt x="1231812" y="1802156"/>
                  </a:cubicBezTo>
                  <a:cubicBezTo>
                    <a:pt x="1236886" y="1790164"/>
                    <a:pt x="1243805" y="1769178"/>
                    <a:pt x="1247495" y="1755572"/>
                  </a:cubicBezTo>
                  <a:cubicBezTo>
                    <a:pt x="1262485" y="1698149"/>
                    <a:pt x="1287623" y="1648798"/>
                    <a:pt x="1322909" y="1606596"/>
                  </a:cubicBezTo>
                  <a:lnTo>
                    <a:pt x="1333287" y="1594604"/>
                  </a:lnTo>
                  <a:lnTo>
                    <a:pt x="1331673" y="1578231"/>
                  </a:lnTo>
                  <a:cubicBezTo>
                    <a:pt x="1329366" y="1556553"/>
                    <a:pt x="1322448" y="1534414"/>
                    <a:pt x="1314837" y="1525421"/>
                  </a:cubicBezTo>
                  <a:lnTo>
                    <a:pt x="1308841" y="1518272"/>
                  </a:lnTo>
                  <a:lnTo>
                    <a:pt x="1303998" y="1522884"/>
                  </a:lnTo>
                  <a:cubicBezTo>
                    <a:pt x="1296156" y="1530263"/>
                    <a:pt x="1277707" y="1533723"/>
                    <a:pt x="1195374" y="1542486"/>
                  </a:cubicBezTo>
                  <a:cubicBezTo>
                    <a:pt x="1189608" y="1543178"/>
                    <a:pt x="1184996" y="1542486"/>
                    <a:pt x="1182690" y="1540410"/>
                  </a:cubicBezTo>
                  <a:cubicBezTo>
                    <a:pt x="1179691" y="1537643"/>
                    <a:pt x="1177155" y="1538335"/>
                    <a:pt x="1165393" y="1545945"/>
                  </a:cubicBezTo>
                  <a:cubicBezTo>
                    <a:pt x="1157782" y="1550788"/>
                    <a:pt x="1132413" y="1563702"/>
                    <a:pt x="1109120" y="1574541"/>
                  </a:cubicBezTo>
                  <a:cubicBezTo>
                    <a:pt x="1062073" y="1596680"/>
                    <a:pt x="1046621" y="1605904"/>
                    <a:pt x="1040856" y="1614437"/>
                  </a:cubicBezTo>
                  <a:cubicBezTo>
                    <a:pt x="1038780" y="1617666"/>
                    <a:pt x="1035551" y="1628735"/>
                    <a:pt x="1033706" y="1639113"/>
                  </a:cubicBezTo>
                  <a:cubicBezTo>
                    <a:pt x="1020330" y="1715907"/>
                    <a:pt x="979279" y="1847586"/>
                    <a:pt x="948837" y="1911697"/>
                  </a:cubicBezTo>
                  <a:cubicBezTo>
                    <a:pt x="941918" y="1926225"/>
                    <a:pt x="936844" y="1938448"/>
                    <a:pt x="937306" y="1938909"/>
                  </a:cubicBezTo>
                  <a:cubicBezTo>
                    <a:pt x="937997" y="1939601"/>
                    <a:pt x="940534" y="1947672"/>
                    <a:pt x="943071" y="1956897"/>
                  </a:cubicBezTo>
                  <a:cubicBezTo>
                    <a:pt x="949529" y="1980880"/>
                    <a:pt x="949298" y="1980189"/>
                    <a:pt x="953680" y="1978805"/>
                  </a:cubicBezTo>
                  <a:cubicBezTo>
                    <a:pt x="955986" y="1978113"/>
                    <a:pt x="973514" y="1973962"/>
                    <a:pt x="992425" y="1969580"/>
                  </a:cubicBezTo>
                  <a:close/>
                  <a:moveTo>
                    <a:pt x="1797302" y="1455776"/>
                  </a:moveTo>
                  <a:cubicBezTo>
                    <a:pt x="1808834" y="1423029"/>
                    <a:pt x="1855650" y="1324326"/>
                    <a:pt x="1880096" y="1281432"/>
                  </a:cubicBezTo>
                  <a:cubicBezTo>
                    <a:pt x="1884709" y="1273361"/>
                    <a:pt x="1888399" y="1266212"/>
                    <a:pt x="1888399" y="1265751"/>
                  </a:cubicBezTo>
                  <a:cubicBezTo>
                    <a:pt x="1888399" y="1265290"/>
                    <a:pt x="1882864" y="1264828"/>
                    <a:pt x="1876406" y="1264828"/>
                  </a:cubicBezTo>
                  <a:cubicBezTo>
                    <a:pt x="1823594" y="1264828"/>
                    <a:pt x="1760172" y="1237616"/>
                    <a:pt x="1714508" y="1195875"/>
                  </a:cubicBezTo>
                  <a:cubicBezTo>
                    <a:pt x="1707820" y="1189418"/>
                    <a:pt x="1705975" y="1188726"/>
                    <a:pt x="1707128" y="1192185"/>
                  </a:cubicBezTo>
                  <a:cubicBezTo>
                    <a:pt x="1707820" y="1194722"/>
                    <a:pt x="1710357" y="1209712"/>
                    <a:pt x="1712894" y="1225624"/>
                  </a:cubicBezTo>
                  <a:cubicBezTo>
                    <a:pt x="1725578" y="1305186"/>
                    <a:pt x="1732958" y="1391204"/>
                    <a:pt x="1730421" y="1430408"/>
                  </a:cubicBezTo>
                  <a:cubicBezTo>
                    <a:pt x="1729499" y="1443322"/>
                    <a:pt x="1729268" y="1453931"/>
                    <a:pt x="1729730" y="1453931"/>
                  </a:cubicBezTo>
                  <a:cubicBezTo>
                    <a:pt x="1729960" y="1454161"/>
                    <a:pt x="1739185" y="1457159"/>
                    <a:pt x="1750024" y="1460849"/>
                  </a:cubicBezTo>
                  <a:cubicBezTo>
                    <a:pt x="1760864" y="1464539"/>
                    <a:pt x="1774932" y="1467537"/>
                    <a:pt x="1781389" y="1467537"/>
                  </a:cubicBezTo>
                  <a:lnTo>
                    <a:pt x="1792921" y="1467767"/>
                  </a:lnTo>
                  <a:lnTo>
                    <a:pt x="1797302" y="1455776"/>
                  </a:lnTo>
                  <a:close/>
                  <a:moveTo>
                    <a:pt x="1638172" y="979791"/>
                  </a:moveTo>
                  <a:cubicBezTo>
                    <a:pt x="1639786" y="970336"/>
                    <a:pt x="1640247" y="971028"/>
                    <a:pt x="1631253" y="968030"/>
                  </a:cubicBezTo>
                  <a:cubicBezTo>
                    <a:pt x="1620644" y="964571"/>
                    <a:pt x="1622028" y="957422"/>
                    <a:pt x="1633790" y="954885"/>
                  </a:cubicBezTo>
                  <a:cubicBezTo>
                    <a:pt x="1642784" y="953040"/>
                    <a:pt x="1643476" y="952348"/>
                    <a:pt x="1647166" y="941048"/>
                  </a:cubicBezTo>
                  <a:cubicBezTo>
                    <a:pt x="1649242" y="934361"/>
                    <a:pt x="1650856" y="928365"/>
                    <a:pt x="1650856" y="927673"/>
                  </a:cubicBezTo>
                  <a:cubicBezTo>
                    <a:pt x="1650856" y="926981"/>
                    <a:pt x="1646244" y="925597"/>
                    <a:pt x="1640709" y="924905"/>
                  </a:cubicBezTo>
                  <a:cubicBezTo>
                    <a:pt x="1634943" y="923983"/>
                    <a:pt x="1627794" y="921216"/>
                    <a:pt x="1624796" y="918909"/>
                  </a:cubicBezTo>
                  <a:cubicBezTo>
                    <a:pt x="1619261" y="914528"/>
                    <a:pt x="1619030" y="914528"/>
                    <a:pt x="1615109" y="918909"/>
                  </a:cubicBezTo>
                  <a:cubicBezTo>
                    <a:pt x="1611419" y="923060"/>
                    <a:pt x="1611419" y="923522"/>
                    <a:pt x="1617416" y="931363"/>
                  </a:cubicBezTo>
                  <a:lnTo>
                    <a:pt x="1623643" y="939434"/>
                  </a:lnTo>
                  <a:lnTo>
                    <a:pt x="1618569" y="946583"/>
                  </a:lnTo>
                  <a:cubicBezTo>
                    <a:pt x="1615340" y="951195"/>
                    <a:pt x="1611650" y="953501"/>
                    <a:pt x="1607729" y="953501"/>
                  </a:cubicBezTo>
                  <a:cubicBezTo>
                    <a:pt x="1602195" y="953501"/>
                    <a:pt x="1601964" y="954193"/>
                    <a:pt x="1603117" y="961573"/>
                  </a:cubicBezTo>
                  <a:lnTo>
                    <a:pt x="1604501" y="969644"/>
                  </a:lnTo>
                  <a:lnTo>
                    <a:pt x="1594584" y="969644"/>
                  </a:lnTo>
                  <a:cubicBezTo>
                    <a:pt x="1580746" y="969644"/>
                    <a:pt x="1563219" y="972181"/>
                    <a:pt x="1563219" y="974256"/>
                  </a:cubicBezTo>
                  <a:cubicBezTo>
                    <a:pt x="1563219" y="975179"/>
                    <a:pt x="1570830" y="976793"/>
                    <a:pt x="1580055" y="977485"/>
                  </a:cubicBezTo>
                  <a:cubicBezTo>
                    <a:pt x="1589049" y="978408"/>
                    <a:pt x="1604962" y="980944"/>
                    <a:pt x="1615109" y="983250"/>
                  </a:cubicBezTo>
                  <a:cubicBezTo>
                    <a:pt x="1625257" y="985556"/>
                    <a:pt x="1634251" y="987632"/>
                    <a:pt x="1634943" y="987863"/>
                  </a:cubicBezTo>
                  <a:cubicBezTo>
                    <a:pt x="1635866" y="987863"/>
                    <a:pt x="1637249" y="984403"/>
                    <a:pt x="1638172" y="979791"/>
                  </a:cubicBezTo>
                  <a:close/>
                  <a:moveTo>
                    <a:pt x="1647858" y="884318"/>
                  </a:moveTo>
                  <a:cubicBezTo>
                    <a:pt x="1641631" y="878091"/>
                    <a:pt x="1636096" y="872787"/>
                    <a:pt x="1635866" y="872787"/>
                  </a:cubicBezTo>
                  <a:cubicBezTo>
                    <a:pt x="1635404" y="872787"/>
                    <a:pt x="1634712" y="875324"/>
                    <a:pt x="1634251" y="878552"/>
                  </a:cubicBezTo>
                  <a:cubicBezTo>
                    <a:pt x="1632867" y="884779"/>
                    <a:pt x="1637019" y="889622"/>
                    <a:pt x="1646244" y="893311"/>
                  </a:cubicBezTo>
                  <a:cubicBezTo>
                    <a:pt x="1658697" y="898154"/>
                    <a:pt x="1659159" y="895618"/>
                    <a:pt x="1647858" y="884318"/>
                  </a:cubicBezTo>
                  <a:close/>
                  <a:moveTo>
                    <a:pt x="1677147" y="864024"/>
                  </a:moveTo>
                  <a:cubicBezTo>
                    <a:pt x="1668845" y="851571"/>
                    <a:pt x="1664694" y="840271"/>
                    <a:pt x="1661465" y="822744"/>
                  </a:cubicBezTo>
                  <a:lnTo>
                    <a:pt x="1658467" y="804756"/>
                  </a:lnTo>
                  <a:lnTo>
                    <a:pt x="1655930" y="813981"/>
                  </a:lnTo>
                  <a:cubicBezTo>
                    <a:pt x="1652471" y="826203"/>
                    <a:pt x="1652471" y="828971"/>
                    <a:pt x="1656852" y="842115"/>
                  </a:cubicBezTo>
                  <a:cubicBezTo>
                    <a:pt x="1662849" y="860103"/>
                    <a:pt x="1667000" y="867483"/>
                    <a:pt x="1672304" y="869789"/>
                  </a:cubicBezTo>
                  <a:cubicBezTo>
                    <a:pt x="1679684" y="873248"/>
                    <a:pt x="1681760" y="870942"/>
                    <a:pt x="1677147" y="864024"/>
                  </a:cubicBezTo>
                  <a:close/>
                  <a:moveTo>
                    <a:pt x="1434992" y="679995"/>
                  </a:moveTo>
                  <a:cubicBezTo>
                    <a:pt x="1445831" y="651168"/>
                    <a:pt x="1452058" y="638715"/>
                    <a:pt x="1458977" y="631566"/>
                  </a:cubicBezTo>
                  <a:cubicBezTo>
                    <a:pt x="1464743" y="626031"/>
                    <a:pt x="1466357" y="625570"/>
                    <a:pt x="1479964" y="626723"/>
                  </a:cubicBezTo>
                  <a:cubicBezTo>
                    <a:pt x="1494032" y="627876"/>
                    <a:pt x="1494954" y="627415"/>
                    <a:pt x="1503026" y="620266"/>
                  </a:cubicBezTo>
                  <a:cubicBezTo>
                    <a:pt x="1507639" y="616346"/>
                    <a:pt x="1513635" y="611734"/>
                    <a:pt x="1516402" y="610119"/>
                  </a:cubicBezTo>
                  <a:cubicBezTo>
                    <a:pt x="1523321" y="606660"/>
                    <a:pt x="1541771" y="606891"/>
                    <a:pt x="1543155" y="610580"/>
                  </a:cubicBezTo>
                  <a:cubicBezTo>
                    <a:pt x="1543616" y="611964"/>
                    <a:pt x="1550073" y="601587"/>
                    <a:pt x="1557223" y="587058"/>
                  </a:cubicBezTo>
                  <a:lnTo>
                    <a:pt x="1570368" y="560999"/>
                  </a:lnTo>
                  <a:lnTo>
                    <a:pt x="1565525" y="538168"/>
                  </a:lnTo>
                  <a:cubicBezTo>
                    <a:pt x="1558837" y="508188"/>
                    <a:pt x="1545461" y="459760"/>
                    <a:pt x="1543155" y="457915"/>
                  </a:cubicBezTo>
                  <a:cubicBezTo>
                    <a:pt x="1542232" y="456992"/>
                    <a:pt x="1541540" y="456992"/>
                    <a:pt x="1541771" y="457454"/>
                  </a:cubicBezTo>
                  <a:cubicBezTo>
                    <a:pt x="1542232" y="457915"/>
                    <a:pt x="1529779" y="463219"/>
                    <a:pt x="1514096" y="469215"/>
                  </a:cubicBezTo>
                  <a:cubicBezTo>
                    <a:pt x="1498644" y="475211"/>
                    <a:pt x="1473045" y="485588"/>
                    <a:pt x="1457132" y="492046"/>
                  </a:cubicBezTo>
                  <a:cubicBezTo>
                    <a:pt x="1405472" y="513723"/>
                    <a:pt x="1281166" y="557540"/>
                    <a:pt x="1271018" y="557540"/>
                  </a:cubicBezTo>
                  <a:cubicBezTo>
                    <a:pt x="1267098" y="557540"/>
                    <a:pt x="1267328" y="558462"/>
                    <a:pt x="1272402" y="573221"/>
                  </a:cubicBezTo>
                  <a:cubicBezTo>
                    <a:pt x="1275862" y="583829"/>
                    <a:pt x="1292005" y="618191"/>
                    <a:pt x="1294773" y="621189"/>
                  </a:cubicBezTo>
                  <a:cubicBezTo>
                    <a:pt x="1295234" y="621650"/>
                    <a:pt x="1299155" y="620497"/>
                    <a:pt x="1303075" y="618652"/>
                  </a:cubicBezTo>
                  <a:cubicBezTo>
                    <a:pt x="1334671" y="603662"/>
                    <a:pt x="1338822" y="602278"/>
                    <a:pt x="1346663" y="605046"/>
                  </a:cubicBezTo>
                  <a:cubicBezTo>
                    <a:pt x="1360962" y="610119"/>
                    <a:pt x="1385869" y="631336"/>
                    <a:pt x="1392327" y="644480"/>
                  </a:cubicBezTo>
                  <a:cubicBezTo>
                    <a:pt x="1394633" y="648862"/>
                    <a:pt x="1399245" y="663160"/>
                    <a:pt x="1402705" y="676074"/>
                  </a:cubicBezTo>
                  <a:cubicBezTo>
                    <a:pt x="1406395" y="688989"/>
                    <a:pt x="1411238" y="701672"/>
                    <a:pt x="1413775" y="704440"/>
                  </a:cubicBezTo>
                  <a:cubicBezTo>
                    <a:pt x="1418387" y="709513"/>
                    <a:pt x="1418618" y="709513"/>
                    <a:pt x="1423000" y="705132"/>
                  </a:cubicBezTo>
                  <a:cubicBezTo>
                    <a:pt x="1425306" y="702595"/>
                    <a:pt x="1430841" y="691525"/>
                    <a:pt x="1434992" y="679995"/>
                  </a:cubicBezTo>
                  <a:close/>
                  <a:moveTo>
                    <a:pt x="365127" y="704440"/>
                  </a:moveTo>
                  <a:cubicBezTo>
                    <a:pt x="436621" y="697752"/>
                    <a:pt x="473290" y="686913"/>
                    <a:pt x="577302" y="641021"/>
                  </a:cubicBezTo>
                  <a:cubicBezTo>
                    <a:pt x="604054" y="629260"/>
                    <a:pt x="636111" y="615193"/>
                    <a:pt x="648564" y="609658"/>
                  </a:cubicBezTo>
                  <a:cubicBezTo>
                    <a:pt x="688462" y="592362"/>
                    <a:pt x="701838" y="580140"/>
                    <a:pt x="688693" y="572529"/>
                  </a:cubicBezTo>
                  <a:cubicBezTo>
                    <a:pt x="679468" y="567225"/>
                    <a:pt x="589063" y="568840"/>
                    <a:pt x="548474" y="575066"/>
                  </a:cubicBezTo>
                  <a:cubicBezTo>
                    <a:pt x="473751" y="586366"/>
                    <a:pt x="440542" y="597205"/>
                    <a:pt x="358209" y="636870"/>
                  </a:cubicBezTo>
                  <a:cubicBezTo>
                    <a:pt x="270802" y="679072"/>
                    <a:pt x="257426" y="688758"/>
                    <a:pt x="272647" y="698674"/>
                  </a:cubicBezTo>
                  <a:cubicBezTo>
                    <a:pt x="284409" y="706515"/>
                    <a:pt x="319464" y="708591"/>
                    <a:pt x="365127" y="704440"/>
                  </a:cubicBezTo>
                  <a:close/>
                  <a:moveTo>
                    <a:pt x="1289699" y="496888"/>
                  </a:moveTo>
                  <a:cubicBezTo>
                    <a:pt x="1304228" y="489509"/>
                    <a:pt x="1307688" y="484435"/>
                    <a:pt x="1301461" y="479823"/>
                  </a:cubicBezTo>
                  <a:cubicBezTo>
                    <a:pt x="1298924" y="477748"/>
                    <a:pt x="1294081" y="476133"/>
                    <a:pt x="1290622" y="476133"/>
                  </a:cubicBezTo>
                  <a:cubicBezTo>
                    <a:pt x="1286009" y="476133"/>
                    <a:pt x="1284164" y="474980"/>
                    <a:pt x="1283933" y="472213"/>
                  </a:cubicBezTo>
                  <a:cubicBezTo>
                    <a:pt x="1283933" y="469907"/>
                    <a:pt x="1282319" y="471982"/>
                    <a:pt x="1280705" y="476595"/>
                  </a:cubicBezTo>
                  <a:cubicBezTo>
                    <a:pt x="1277015" y="486741"/>
                    <a:pt x="1273786" y="508188"/>
                    <a:pt x="1276553" y="504960"/>
                  </a:cubicBezTo>
                  <a:cubicBezTo>
                    <a:pt x="1277476" y="503807"/>
                    <a:pt x="1283472" y="500117"/>
                    <a:pt x="1289699" y="496888"/>
                  </a:cubicBezTo>
                  <a:close/>
                  <a:moveTo>
                    <a:pt x="1478811" y="294180"/>
                  </a:moveTo>
                  <a:cubicBezTo>
                    <a:pt x="1472353" y="281727"/>
                    <a:pt x="1472123" y="278037"/>
                    <a:pt x="1476966" y="261433"/>
                  </a:cubicBezTo>
                  <a:cubicBezTo>
                    <a:pt x="1485268" y="233759"/>
                    <a:pt x="1505794" y="200321"/>
                    <a:pt x="1543616" y="153506"/>
                  </a:cubicBezTo>
                  <a:cubicBezTo>
                    <a:pt x="1556300" y="137825"/>
                    <a:pt x="1568293" y="122835"/>
                    <a:pt x="1570138" y="120067"/>
                  </a:cubicBezTo>
                  <a:lnTo>
                    <a:pt x="1573367" y="115225"/>
                  </a:lnTo>
                  <a:lnTo>
                    <a:pt x="1567832" y="120067"/>
                  </a:lnTo>
                  <a:cubicBezTo>
                    <a:pt x="1564603" y="122835"/>
                    <a:pt x="1557915" y="126294"/>
                    <a:pt x="1552841" y="127908"/>
                  </a:cubicBezTo>
                  <a:cubicBezTo>
                    <a:pt x="1522860" y="137363"/>
                    <a:pt x="1461745" y="171494"/>
                    <a:pt x="1461745" y="178874"/>
                  </a:cubicBezTo>
                  <a:cubicBezTo>
                    <a:pt x="1461745" y="180027"/>
                    <a:pt x="1468202" y="186945"/>
                    <a:pt x="1475813" y="194325"/>
                  </a:cubicBezTo>
                  <a:cubicBezTo>
                    <a:pt x="1483654" y="201474"/>
                    <a:pt x="1490803" y="209776"/>
                    <a:pt x="1491956" y="212774"/>
                  </a:cubicBezTo>
                  <a:cubicBezTo>
                    <a:pt x="1495416" y="221998"/>
                    <a:pt x="1483193" y="239525"/>
                    <a:pt x="1460361" y="258204"/>
                  </a:cubicBezTo>
                  <a:cubicBezTo>
                    <a:pt x="1449291" y="266968"/>
                    <a:pt x="1438451" y="277806"/>
                    <a:pt x="1436145" y="282188"/>
                  </a:cubicBezTo>
                  <a:lnTo>
                    <a:pt x="1431994" y="290029"/>
                  </a:lnTo>
                  <a:lnTo>
                    <a:pt x="1438221" y="295333"/>
                  </a:lnTo>
                  <a:cubicBezTo>
                    <a:pt x="1443756" y="300176"/>
                    <a:pt x="1449060" y="301790"/>
                    <a:pt x="1469816" y="303866"/>
                  </a:cubicBezTo>
                  <a:cubicBezTo>
                    <a:pt x="1485038" y="305480"/>
                    <a:pt x="1485038" y="305480"/>
                    <a:pt x="1478811" y="294180"/>
                  </a:cubicBezTo>
                  <a:close/>
                  <a:moveTo>
                    <a:pt x="1256489" y="255437"/>
                  </a:moveTo>
                  <a:cubicBezTo>
                    <a:pt x="1256489" y="249441"/>
                    <a:pt x="1217514" y="195939"/>
                    <a:pt x="1199986" y="177490"/>
                  </a:cubicBezTo>
                  <a:cubicBezTo>
                    <a:pt x="1193990" y="171263"/>
                    <a:pt x="1190992" y="168496"/>
                    <a:pt x="1193298" y="171494"/>
                  </a:cubicBezTo>
                  <a:cubicBezTo>
                    <a:pt x="1196066" y="174953"/>
                    <a:pt x="1196758" y="177259"/>
                    <a:pt x="1195143" y="177951"/>
                  </a:cubicBezTo>
                  <a:cubicBezTo>
                    <a:pt x="1193759" y="178412"/>
                    <a:pt x="1183381" y="184178"/>
                    <a:pt x="1172081" y="190404"/>
                  </a:cubicBezTo>
                  <a:cubicBezTo>
                    <a:pt x="1149710" y="203319"/>
                    <a:pt x="1129646" y="221537"/>
                    <a:pt x="1129646" y="228917"/>
                  </a:cubicBezTo>
                  <a:cubicBezTo>
                    <a:pt x="1129646" y="239525"/>
                    <a:pt x="1145559" y="247827"/>
                    <a:pt x="1181536" y="255668"/>
                  </a:cubicBezTo>
                  <a:cubicBezTo>
                    <a:pt x="1188224" y="257051"/>
                    <a:pt x="1256489" y="256821"/>
                    <a:pt x="1256489" y="255437"/>
                  </a:cubicBezTo>
                  <a:close/>
                </a:path>
              </a:pathLst>
            </a:custGeom>
            <a:solidFill>
              <a:srgbClr val="E91E63"/>
            </a:solidFill>
            <a:ln w="230"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CA5EEC88-46B9-4678-83F6-12DE69FFCB80}"/>
                </a:ext>
              </a:extLst>
            </p:cNvPr>
            <p:cNvSpPr/>
            <p:nvPr/>
          </p:nvSpPr>
          <p:spPr>
            <a:xfrm flipV="1">
              <a:off x="6922669" y="1882230"/>
              <a:ext cx="383993" cy="151582"/>
            </a:xfrm>
            <a:custGeom>
              <a:avLst/>
              <a:gdLst>
                <a:gd name="connsiteX0" fmla="*/ 64979 w 383993"/>
                <a:gd name="connsiteY0" fmla="*/ 146017 h 151582"/>
                <a:gd name="connsiteX1" fmla="*/ -2133 w 383993"/>
                <a:gd name="connsiteY1" fmla="*/ 124800 h 151582"/>
                <a:gd name="connsiteX2" fmla="*/ 71436 w 383993"/>
                <a:gd name="connsiteY2" fmla="*/ 92976 h 151582"/>
                <a:gd name="connsiteX3" fmla="*/ 156075 w 383993"/>
                <a:gd name="connsiteY3" fmla="*/ 53310 h 151582"/>
                <a:gd name="connsiteX4" fmla="*/ 116869 w 383993"/>
                <a:gd name="connsiteY4" fmla="*/ 25406 h 151582"/>
                <a:gd name="connsiteX5" fmla="*/ 85043 w 383993"/>
                <a:gd name="connsiteY5" fmla="*/ 16412 h 151582"/>
                <a:gd name="connsiteX6" fmla="*/ 70975 w 383993"/>
                <a:gd name="connsiteY6" fmla="*/ -3420 h 151582"/>
                <a:gd name="connsiteX7" fmla="*/ 160688 w 383993"/>
                <a:gd name="connsiteY7" fmla="*/ 9263 h 151582"/>
                <a:gd name="connsiteX8" fmla="*/ 317512 w 383993"/>
                <a:gd name="connsiteY8" fmla="*/ 11570 h 151582"/>
                <a:gd name="connsiteX9" fmla="*/ 380934 w 383993"/>
                <a:gd name="connsiteY9" fmla="*/ 27021 h 151582"/>
                <a:gd name="connsiteX10" fmla="*/ 310824 w 383993"/>
                <a:gd name="connsiteY10" fmla="*/ 70376 h 151582"/>
                <a:gd name="connsiteX11" fmla="*/ 244404 w 383993"/>
                <a:gd name="connsiteY11" fmla="*/ 108888 h 151582"/>
                <a:gd name="connsiteX12" fmla="*/ 132782 w 383993"/>
                <a:gd name="connsiteY12" fmla="*/ 146247 h 151582"/>
                <a:gd name="connsiteX13" fmla="*/ 64979 w 383993"/>
                <a:gd name="connsiteY13" fmla="*/ 146017 h 15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93" h="151582">
                  <a:moveTo>
                    <a:pt x="64979" y="146017"/>
                  </a:moveTo>
                  <a:cubicBezTo>
                    <a:pt x="27618" y="142558"/>
                    <a:pt x="865" y="134255"/>
                    <a:pt x="-2133" y="124800"/>
                  </a:cubicBezTo>
                  <a:cubicBezTo>
                    <a:pt x="-5131" y="115115"/>
                    <a:pt x="10090" y="108427"/>
                    <a:pt x="71436" y="92976"/>
                  </a:cubicBezTo>
                  <a:cubicBezTo>
                    <a:pt x="134397" y="77064"/>
                    <a:pt x="156075" y="66917"/>
                    <a:pt x="156075" y="53310"/>
                  </a:cubicBezTo>
                  <a:cubicBezTo>
                    <a:pt x="156075" y="44086"/>
                    <a:pt x="134858" y="29096"/>
                    <a:pt x="116869" y="25406"/>
                  </a:cubicBezTo>
                  <a:cubicBezTo>
                    <a:pt x="113641" y="24945"/>
                    <a:pt x="99342" y="20794"/>
                    <a:pt x="85043" y="16412"/>
                  </a:cubicBezTo>
                  <a:cubicBezTo>
                    <a:pt x="45376" y="4190"/>
                    <a:pt x="39380" y="-4112"/>
                    <a:pt x="70975" y="-3420"/>
                  </a:cubicBezTo>
                  <a:cubicBezTo>
                    <a:pt x="87811" y="-2959"/>
                    <a:pt x="103954" y="-653"/>
                    <a:pt x="160688" y="9263"/>
                  </a:cubicBezTo>
                  <a:cubicBezTo>
                    <a:pt x="186287" y="13876"/>
                    <a:pt x="251092" y="14798"/>
                    <a:pt x="317512" y="11570"/>
                  </a:cubicBezTo>
                  <a:cubicBezTo>
                    <a:pt x="371248" y="9033"/>
                    <a:pt x="384624" y="12261"/>
                    <a:pt x="380934" y="27021"/>
                  </a:cubicBezTo>
                  <a:cubicBezTo>
                    <a:pt x="377013" y="41780"/>
                    <a:pt x="358794" y="53080"/>
                    <a:pt x="310824" y="70376"/>
                  </a:cubicBezTo>
                  <a:cubicBezTo>
                    <a:pt x="273694" y="83751"/>
                    <a:pt x="258934" y="92284"/>
                    <a:pt x="244404" y="108888"/>
                  </a:cubicBezTo>
                  <a:cubicBezTo>
                    <a:pt x="225724" y="130796"/>
                    <a:pt x="193206" y="141635"/>
                    <a:pt x="132782" y="146247"/>
                  </a:cubicBezTo>
                  <a:cubicBezTo>
                    <a:pt x="98650" y="148784"/>
                    <a:pt x="97958" y="148784"/>
                    <a:pt x="64979" y="146017"/>
                  </a:cubicBezTo>
                  <a:close/>
                </a:path>
              </a:pathLst>
            </a:custGeom>
            <a:solidFill>
              <a:srgbClr val="E91E63"/>
            </a:solidFill>
            <a:ln w="230" cap="flat">
              <a:noFill/>
              <a:prstDash val="solid"/>
              <a:miter/>
            </a:ln>
          </p:spPr>
          <p:txBody>
            <a:bodyPr rtlCol="0" anchor="ctr"/>
            <a:lstStyle/>
            <a:p>
              <a:endParaRPr lang="fr-FR"/>
            </a:p>
          </p:txBody>
        </p:sp>
      </p:grpSp>
      <p:pic>
        <p:nvPicPr>
          <p:cNvPr id="6" name="Image 5">
            <a:extLst>
              <a:ext uri="{FF2B5EF4-FFF2-40B4-BE49-F238E27FC236}">
                <a16:creationId xmlns:a16="http://schemas.microsoft.com/office/drawing/2014/main" id="{1717A2A7-58F9-45B4-9575-E58F424B863E}"/>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64696" y="-268280"/>
            <a:ext cx="3967955" cy="6757358"/>
          </a:xfrm>
          <a:prstGeom prst="rect">
            <a:avLst/>
          </a:prstGeom>
        </p:spPr>
      </p:pic>
      <p:sp>
        <p:nvSpPr>
          <p:cNvPr id="2" name="Titre 1">
            <a:extLst>
              <a:ext uri="{FF2B5EF4-FFF2-40B4-BE49-F238E27FC236}">
                <a16:creationId xmlns:a16="http://schemas.microsoft.com/office/drawing/2014/main" id="{E9EE13D7-C6E1-4B15-9FD7-9D3ADA2AD560}"/>
              </a:ext>
            </a:extLst>
          </p:cNvPr>
          <p:cNvSpPr>
            <a:spLocks noGrp="1"/>
          </p:cNvSpPr>
          <p:nvPr>
            <p:ph type="title"/>
          </p:nvPr>
        </p:nvSpPr>
        <p:spPr>
          <a:xfrm>
            <a:off x="735013" y="525656"/>
            <a:ext cx="3932237" cy="822158"/>
          </a:xfrm>
        </p:spPr>
        <p:txBody>
          <a:bodyPr>
            <a:normAutofit fontScale="90000"/>
          </a:bodyPr>
          <a:lstStyle/>
          <a:p>
            <a:r>
              <a:rPr lang="fr-FR" b="1" dirty="0">
                <a:latin typeface="Abadi" panose="020B0604020104020204" pitchFamily="34" charset="0"/>
              </a:rPr>
              <a:t>C’est l’histoire d’un gladiateur…</a:t>
            </a:r>
          </a:p>
        </p:txBody>
      </p:sp>
      <p:sp>
        <p:nvSpPr>
          <p:cNvPr id="4" name="Espace réservé du texte 3">
            <a:extLst>
              <a:ext uri="{FF2B5EF4-FFF2-40B4-BE49-F238E27FC236}">
                <a16:creationId xmlns:a16="http://schemas.microsoft.com/office/drawing/2014/main" id="{EAF71795-1412-4E4B-AD9A-275A4D94B3C0}"/>
              </a:ext>
            </a:extLst>
          </p:cNvPr>
          <p:cNvSpPr>
            <a:spLocks noGrp="1"/>
          </p:cNvSpPr>
          <p:nvPr>
            <p:ph type="body" sz="half" idx="2"/>
          </p:nvPr>
        </p:nvSpPr>
        <p:spPr>
          <a:xfrm>
            <a:off x="839788" y="2057399"/>
            <a:ext cx="4758019" cy="4410075"/>
          </a:xfrm>
        </p:spPr>
        <p:txBody>
          <a:bodyPr>
            <a:noAutofit/>
          </a:bodyPr>
          <a:lstStyle/>
          <a:p>
            <a:pPr algn="just"/>
            <a:r>
              <a:rPr lang="fr-FR" sz="2800" dirty="0"/>
              <a:t>Le personnage du gladiateur, combattant, s’est imposé de façon récurrente. </a:t>
            </a:r>
          </a:p>
          <a:p>
            <a:pPr algn="just"/>
            <a:r>
              <a:rPr lang="fr-FR" sz="2800" dirty="0"/>
              <a:t>Le combat prend de multiples formes, tout au long du parcours, laisse des traces et des blessures, mais notre gladiateur continue son avancée.</a:t>
            </a:r>
          </a:p>
        </p:txBody>
      </p:sp>
      <p:pic>
        <p:nvPicPr>
          <p:cNvPr id="5" name="Espace réservé pour une image  4">
            <a:extLst>
              <a:ext uri="{FF2B5EF4-FFF2-40B4-BE49-F238E27FC236}">
                <a16:creationId xmlns:a16="http://schemas.microsoft.com/office/drawing/2014/main" id="{576D3882-2025-4A47-B148-CD3624A43C1C}"/>
              </a:ext>
            </a:extLst>
          </p:cNvPr>
          <p:cNvPicPr>
            <a:picLocks noGrp="1" noChangeAspect="1"/>
          </p:cNvPicPr>
          <p:nvPr>
            <p:ph type="pic"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4381" r="14381"/>
          <a:stretch>
            <a:fillRect/>
          </a:stretch>
        </p:blipFill>
        <p:spPr>
          <a:xfrm>
            <a:off x="9948674" y="1758833"/>
            <a:ext cx="1017827" cy="803685"/>
          </a:xfrm>
          <a:prstGeom prst="rect">
            <a:avLst/>
          </a:prstGeom>
        </p:spPr>
      </p:pic>
      <p:pic>
        <p:nvPicPr>
          <p:cNvPr id="7" name="Graphique 6">
            <a:extLst>
              <a:ext uri="{FF2B5EF4-FFF2-40B4-BE49-F238E27FC236}">
                <a16:creationId xmlns:a16="http://schemas.microsoft.com/office/drawing/2014/main" id="{7E02D138-FC71-485D-B687-141B7A9865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5902117" y="3383822"/>
            <a:ext cx="2586690" cy="2286650"/>
          </a:xfrm>
          <a:prstGeom prst="rect">
            <a:avLst/>
          </a:prstGeom>
        </p:spPr>
      </p:pic>
      <p:grpSp>
        <p:nvGrpSpPr>
          <p:cNvPr id="11" name="Graphique 16">
            <a:extLst>
              <a:ext uri="{FF2B5EF4-FFF2-40B4-BE49-F238E27FC236}">
                <a16:creationId xmlns:a16="http://schemas.microsoft.com/office/drawing/2014/main" id="{21ED05A6-2C31-442E-AA04-AD04224928EF}"/>
              </a:ext>
            </a:extLst>
          </p:cNvPr>
          <p:cNvGrpSpPr/>
          <p:nvPr/>
        </p:nvGrpSpPr>
        <p:grpSpPr>
          <a:xfrm>
            <a:off x="6464971" y="154471"/>
            <a:ext cx="1901868" cy="1902928"/>
            <a:chOff x="6753490" y="370"/>
            <a:chExt cx="3083272" cy="2828269"/>
          </a:xfrm>
          <a:solidFill>
            <a:srgbClr val="9C27B0"/>
          </a:solidFill>
        </p:grpSpPr>
        <p:sp>
          <p:nvSpPr>
            <p:cNvPr id="12" name="Forme libre : forme 11">
              <a:extLst>
                <a:ext uri="{FF2B5EF4-FFF2-40B4-BE49-F238E27FC236}">
                  <a16:creationId xmlns:a16="http://schemas.microsoft.com/office/drawing/2014/main" id="{E850C4D0-8A17-4B23-915E-3589788DD426}"/>
                </a:ext>
              </a:extLst>
            </p:cNvPr>
            <p:cNvSpPr/>
            <p:nvPr/>
          </p:nvSpPr>
          <p:spPr>
            <a:xfrm flipV="1">
              <a:off x="6753490" y="370"/>
              <a:ext cx="3083272" cy="1587087"/>
            </a:xfrm>
            <a:custGeom>
              <a:avLst/>
              <a:gdLst>
                <a:gd name="connsiteX0" fmla="*/ 188108 w 3083272"/>
                <a:gd name="connsiteY0" fmla="*/ 1577425 h 1587087"/>
                <a:gd name="connsiteX1" fmla="*/ 235658 w 3083272"/>
                <a:gd name="connsiteY1" fmla="*/ 1556425 h 1587087"/>
                <a:gd name="connsiteX2" fmla="*/ 456754 w 3083272"/>
                <a:gd name="connsiteY2" fmla="*/ 1484495 h 1587087"/>
                <a:gd name="connsiteX3" fmla="*/ 946014 w 3083272"/>
                <a:gd name="connsiteY3" fmla="*/ 1091776 h 1587087"/>
                <a:gd name="connsiteX4" fmla="*/ 1016977 w 3083272"/>
                <a:gd name="connsiteY4" fmla="*/ 931020 h 1587087"/>
                <a:gd name="connsiteX5" fmla="*/ 1045218 w 3083272"/>
                <a:gd name="connsiteY5" fmla="*/ 818056 h 1587087"/>
                <a:gd name="connsiteX6" fmla="*/ 1045700 w 3083272"/>
                <a:gd name="connsiteY6" fmla="*/ 803332 h 1587087"/>
                <a:gd name="connsiteX7" fmla="*/ 1034839 w 3083272"/>
                <a:gd name="connsiteY7" fmla="*/ 803574 h 1587087"/>
                <a:gd name="connsiteX8" fmla="*/ 976910 w 3083272"/>
                <a:gd name="connsiteY8" fmla="*/ 821918 h 1587087"/>
                <a:gd name="connsiteX9" fmla="*/ 589750 w 3083272"/>
                <a:gd name="connsiteY9" fmla="*/ 913400 h 1587087"/>
                <a:gd name="connsiteX10" fmla="*/ 392791 w 3083272"/>
                <a:gd name="connsiteY10" fmla="*/ 909538 h 1587087"/>
                <a:gd name="connsiteX11" fmla="*/ 107490 w 3083272"/>
                <a:gd name="connsiteY11" fmla="*/ 826022 h 1587087"/>
                <a:gd name="connsiteX12" fmla="*/ 46664 w 3083272"/>
                <a:gd name="connsiteY12" fmla="*/ 787884 h 1587087"/>
                <a:gd name="connsiteX13" fmla="*/ 75629 w 3083272"/>
                <a:gd name="connsiteY13" fmla="*/ 789815 h 1587087"/>
                <a:gd name="connsiteX14" fmla="*/ 314345 w 3083272"/>
                <a:gd name="connsiteY14" fmla="*/ 841470 h 1587087"/>
                <a:gd name="connsiteX15" fmla="*/ 524338 w 3083272"/>
                <a:gd name="connsiteY15" fmla="*/ 842435 h 1587087"/>
                <a:gd name="connsiteX16" fmla="*/ 836914 w 3083272"/>
                <a:gd name="connsiteY16" fmla="*/ 732368 h 1587087"/>
                <a:gd name="connsiteX17" fmla="*/ 857672 w 3083272"/>
                <a:gd name="connsiteY17" fmla="*/ 726092 h 1587087"/>
                <a:gd name="connsiteX18" fmla="*/ 853327 w 3083272"/>
                <a:gd name="connsiteY18" fmla="*/ 772678 h 1587087"/>
                <a:gd name="connsiteX19" fmla="*/ 891705 w 3083272"/>
                <a:gd name="connsiteY19" fmla="*/ 763264 h 1587087"/>
                <a:gd name="connsiteX20" fmla="*/ 981737 w 3083272"/>
                <a:gd name="connsiteY20" fmla="*/ 717161 h 1587087"/>
                <a:gd name="connsiteX21" fmla="*/ 1037494 w 3083272"/>
                <a:gd name="connsiteY21" fmla="*/ 613128 h 1587087"/>
                <a:gd name="connsiteX22" fmla="*/ 998874 w 3083272"/>
                <a:gd name="connsiteY22" fmla="*/ 585853 h 1587087"/>
                <a:gd name="connsiteX23" fmla="*/ 954221 w 3083272"/>
                <a:gd name="connsiteY23" fmla="*/ 584646 h 1587087"/>
                <a:gd name="connsiteX24" fmla="*/ 896774 w 3083272"/>
                <a:gd name="connsiteY24" fmla="*/ 575956 h 1587087"/>
                <a:gd name="connsiteX25" fmla="*/ 862741 w 3083272"/>
                <a:gd name="connsiteY25" fmla="*/ 560750 h 1587087"/>
                <a:gd name="connsiteX26" fmla="*/ 825328 w 3083272"/>
                <a:gd name="connsiteY26" fmla="*/ 566784 h 1587087"/>
                <a:gd name="connsiteX27" fmla="*/ 149006 w 3083272"/>
                <a:gd name="connsiteY27" fmla="*/ 632197 h 1587087"/>
                <a:gd name="connsiteX28" fmla="*/ 6838 w 3083272"/>
                <a:gd name="connsiteY28" fmla="*/ 606128 h 1587087"/>
                <a:gd name="connsiteX29" fmla="*/ -4507 w 3083272"/>
                <a:gd name="connsiteY29" fmla="*/ 598887 h 1587087"/>
                <a:gd name="connsiteX30" fmla="*/ 101214 w 3083272"/>
                <a:gd name="connsiteY30" fmla="*/ 594542 h 1587087"/>
                <a:gd name="connsiteX31" fmla="*/ 587095 w 3083272"/>
                <a:gd name="connsiteY31" fmla="*/ 542405 h 1587087"/>
                <a:gd name="connsiteX32" fmla="*/ 918739 w 3083272"/>
                <a:gd name="connsiteY32" fmla="*/ 414958 h 1587087"/>
                <a:gd name="connsiteX33" fmla="*/ 985840 w 3083272"/>
                <a:gd name="connsiteY33" fmla="*/ 383097 h 1587087"/>
                <a:gd name="connsiteX34" fmla="*/ 980289 w 3083272"/>
                <a:gd name="connsiteY34" fmla="*/ 404097 h 1587087"/>
                <a:gd name="connsiteX35" fmla="*/ 990426 w 3083272"/>
                <a:gd name="connsiteY35" fmla="*/ 484475 h 1587087"/>
                <a:gd name="connsiteX36" fmla="*/ 1070079 w 3083272"/>
                <a:gd name="connsiteY36" fmla="*/ 481337 h 1587087"/>
                <a:gd name="connsiteX37" fmla="*/ 1156007 w 3083272"/>
                <a:gd name="connsiteY37" fmla="*/ 370063 h 1587087"/>
                <a:gd name="connsiteX38" fmla="*/ 1126077 w 3083272"/>
                <a:gd name="connsiteY38" fmla="*/ 352925 h 1587087"/>
                <a:gd name="connsiteX39" fmla="*/ 1081665 w 3083272"/>
                <a:gd name="connsiteY39" fmla="*/ 339649 h 1587087"/>
                <a:gd name="connsiteX40" fmla="*/ 1095182 w 3083272"/>
                <a:gd name="connsiteY40" fmla="*/ 302477 h 1587087"/>
                <a:gd name="connsiteX41" fmla="*/ 1154559 w 3083272"/>
                <a:gd name="connsiteY41" fmla="*/ 278340 h 1587087"/>
                <a:gd name="connsiteX42" fmla="*/ 1192696 w 3083272"/>
                <a:gd name="connsiteY42" fmla="*/ 268926 h 1587087"/>
                <a:gd name="connsiteX43" fmla="*/ 1218764 w 3083272"/>
                <a:gd name="connsiteY43" fmla="*/ 233202 h 1587087"/>
                <a:gd name="connsiteX44" fmla="*/ 1424654 w 3083272"/>
                <a:gd name="connsiteY44" fmla="*/ -1656 h 1587087"/>
                <a:gd name="connsiteX45" fmla="*/ 1411137 w 3083272"/>
                <a:gd name="connsiteY45" fmla="*/ 38412 h 1587087"/>
                <a:gd name="connsiteX46" fmla="*/ 1344518 w 3083272"/>
                <a:gd name="connsiteY46" fmla="*/ 178410 h 1587087"/>
                <a:gd name="connsiteX47" fmla="*/ 1358276 w 3083272"/>
                <a:gd name="connsiteY47" fmla="*/ 248168 h 1587087"/>
                <a:gd name="connsiteX48" fmla="*/ 1443481 w 3083272"/>
                <a:gd name="connsiteY48" fmla="*/ 355580 h 1587087"/>
                <a:gd name="connsiteX49" fmla="*/ 1500927 w 3083272"/>
                <a:gd name="connsiteY49" fmla="*/ 425579 h 1587087"/>
                <a:gd name="connsiteX50" fmla="*/ 1548718 w 3083272"/>
                <a:gd name="connsiteY50" fmla="*/ 513198 h 1587087"/>
                <a:gd name="connsiteX51" fmla="*/ 1578648 w 3083272"/>
                <a:gd name="connsiteY51" fmla="*/ 458406 h 1587087"/>
                <a:gd name="connsiteX52" fmla="*/ 1667473 w 3083272"/>
                <a:gd name="connsiteY52" fmla="*/ 344477 h 1587087"/>
                <a:gd name="connsiteX53" fmla="*/ 1759194 w 3083272"/>
                <a:gd name="connsiteY53" fmla="*/ 213410 h 1587087"/>
                <a:gd name="connsiteX54" fmla="*/ 1742057 w 3083272"/>
                <a:gd name="connsiteY54" fmla="*/ 121445 h 1587087"/>
                <a:gd name="connsiteX55" fmla="*/ 1663370 w 3083272"/>
                <a:gd name="connsiteY55" fmla="*/ 22240 h 1587087"/>
                <a:gd name="connsiteX56" fmla="*/ 1648646 w 3083272"/>
                <a:gd name="connsiteY56" fmla="*/ 7033 h 1587087"/>
                <a:gd name="connsiteX57" fmla="*/ 1680266 w 3083272"/>
                <a:gd name="connsiteY57" fmla="*/ 12585 h 1587087"/>
                <a:gd name="connsiteX58" fmla="*/ 1876018 w 3083272"/>
                <a:gd name="connsiteY58" fmla="*/ 237306 h 1587087"/>
                <a:gd name="connsiteX59" fmla="*/ 1939016 w 3083272"/>
                <a:gd name="connsiteY59" fmla="*/ 290409 h 1587087"/>
                <a:gd name="connsiteX60" fmla="*/ 2004186 w 3083272"/>
                <a:gd name="connsiteY60" fmla="*/ 332408 h 1587087"/>
                <a:gd name="connsiteX61" fmla="*/ 1971360 w 3083272"/>
                <a:gd name="connsiteY61" fmla="*/ 344477 h 1587087"/>
                <a:gd name="connsiteX62" fmla="*/ 1930327 w 3083272"/>
                <a:gd name="connsiteY62" fmla="*/ 381407 h 1587087"/>
                <a:gd name="connsiteX63" fmla="*/ 1995256 w 3083272"/>
                <a:gd name="connsiteY63" fmla="*/ 458889 h 1587087"/>
                <a:gd name="connsiteX64" fmla="*/ 2075149 w 3083272"/>
                <a:gd name="connsiteY64" fmla="*/ 499923 h 1587087"/>
                <a:gd name="connsiteX65" fmla="*/ 2119562 w 3083272"/>
                <a:gd name="connsiteY65" fmla="*/ 480130 h 1587087"/>
                <a:gd name="connsiteX66" fmla="*/ 2121251 w 3083272"/>
                <a:gd name="connsiteY66" fmla="*/ 454544 h 1587087"/>
                <a:gd name="connsiteX67" fmla="*/ 2108700 w 3083272"/>
                <a:gd name="connsiteY67" fmla="*/ 410855 h 1587087"/>
                <a:gd name="connsiteX68" fmla="*/ 2099287 w 3083272"/>
                <a:gd name="connsiteY68" fmla="*/ 382855 h 1587087"/>
                <a:gd name="connsiteX69" fmla="*/ 2165181 w 3083272"/>
                <a:gd name="connsiteY69" fmla="*/ 409648 h 1587087"/>
                <a:gd name="connsiteX70" fmla="*/ 2609063 w 3083272"/>
                <a:gd name="connsiteY70" fmla="*/ 568956 h 1587087"/>
                <a:gd name="connsiteX71" fmla="*/ 2836676 w 3083272"/>
                <a:gd name="connsiteY71" fmla="*/ 580060 h 1587087"/>
                <a:gd name="connsiteX72" fmla="*/ 3065738 w 3083272"/>
                <a:gd name="connsiteY72" fmla="*/ 588749 h 1587087"/>
                <a:gd name="connsiteX73" fmla="*/ 3074186 w 3083272"/>
                <a:gd name="connsiteY73" fmla="*/ 593335 h 1587087"/>
                <a:gd name="connsiteX74" fmla="*/ 2889778 w 3083272"/>
                <a:gd name="connsiteY74" fmla="*/ 617473 h 1587087"/>
                <a:gd name="connsiteX75" fmla="*/ 2595546 w 3083272"/>
                <a:gd name="connsiteY75" fmla="*/ 618438 h 1587087"/>
                <a:gd name="connsiteX76" fmla="*/ 2314107 w 3083272"/>
                <a:gd name="connsiteY76" fmla="*/ 574991 h 1587087"/>
                <a:gd name="connsiteX77" fmla="*/ 2194870 w 3083272"/>
                <a:gd name="connsiteY77" fmla="*/ 560508 h 1587087"/>
                <a:gd name="connsiteX78" fmla="*/ 2189801 w 3083272"/>
                <a:gd name="connsiteY78" fmla="*/ 570646 h 1587087"/>
                <a:gd name="connsiteX79" fmla="*/ 2133803 w 3083272"/>
                <a:gd name="connsiteY79" fmla="*/ 588025 h 1587087"/>
                <a:gd name="connsiteX80" fmla="*/ 2063564 w 3083272"/>
                <a:gd name="connsiteY80" fmla="*/ 603714 h 1587087"/>
                <a:gd name="connsiteX81" fmla="*/ 2057047 w 3083272"/>
                <a:gd name="connsiteY81" fmla="*/ 629542 h 1587087"/>
                <a:gd name="connsiteX82" fmla="*/ 2066701 w 3083272"/>
                <a:gd name="connsiteY82" fmla="*/ 665748 h 1587087"/>
                <a:gd name="connsiteX83" fmla="*/ 2127044 w 3083272"/>
                <a:gd name="connsiteY83" fmla="*/ 728023 h 1587087"/>
                <a:gd name="connsiteX84" fmla="*/ 2211524 w 3083272"/>
                <a:gd name="connsiteY84" fmla="*/ 760126 h 1587087"/>
                <a:gd name="connsiteX85" fmla="*/ 2256178 w 3083272"/>
                <a:gd name="connsiteY85" fmla="*/ 763505 h 1587087"/>
                <a:gd name="connsiteX86" fmla="*/ 2242903 w 3083272"/>
                <a:gd name="connsiteY86" fmla="*/ 730195 h 1587087"/>
                <a:gd name="connsiteX87" fmla="*/ 2235179 w 3083272"/>
                <a:gd name="connsiteY87" fmla="*/ 720782 h 1587087"/>
                <a:gd name="connsiteX88" fmla="*/ 2287556 w 3083272"/>
                <a:gd name="connsiteY88" fmla="*/ 748781 h 1587087"/>
                <a:gd name="connsiteX89" fmla="*/ 2423448 w 3083272"/>
                <a:gd name="connsiteY89" fmla="*/ 814436 h 1587087"/>
                <a:gd name="connsiteX90" fmla="*/ 2702715 w 3083272"/>
                <a:gd name="connsiteY90" fmla="*/ 850159 h 1587087"/>
                <a:gd name="connsiteX91" fmla="*/ 2905467 w 3083272"/>
                <a:gd name="connsiteY91" fmla="*/ 816367 h 1587087"/>
                <a:gd name="connsiteX92" fmla="*/ 3042566 w 3083272"/>
                <a:gd name="connsiteY92" fmla="*/ 787643 h 1587087"/>
                <a:gd name="connsiteX93" fmla="*/ 3000809 w 3083272"/>
                <a:gd name="connsiteY93" fmla="*/ 812987 h 1587087"/>
                <a:gd name="connsiteX94" fmla="*/ 2757024 w 3083272"/>
                <a:gd name="connsiteY94" fmla="*/ 891434 h 1587087"/>
                <a:gd name="connsiteX95" fmla="*/ 2586857 w 3083272"/>
                <a:gd name="connsiteY95" fmla="*/ 905193 h 1587087"/>
                <a:gd name="connsiteX96" fmla="*/ 2315314 w 3083272"/>
                <a:gd name="connsiteY96" fmla="*/ 875745 h 1587087"/>
                <a:gd name="connsiteX97" fmla="*/ 2093252 w 3083272"/>
                <a:gd name="connsiteY97" fmla="*/ 799229 h 1587087"/>
                <a:gd name="connsiteX98" fmla="*/ 2032427 w 3083272"/>
                <a:gd name="connsiteY98" fmla="*/ 799712 h 1587087"/>
                <a:gd name="connsiteX99" fmla="*/ 2144182 w 3083272"/>
                <a:gd name="connsiteY99" fmla="*/ 1092983 h 1587087"/>
                <a:gd name="connsiteX100" fmla="*/ 2379760 w 3083272"/>
                <a:gd name="connsiteY100" fmla="*/ 1343531 h 1587087"/>
                <a:gd name="connsiteX101" fmla="*/ 2861055 w 3083272"/>
                <a:gd name="connsiteY101" fmla="*/ 1557632 h 1587087"/>
                <a:gd name="connsiteX102" fmla="*/ 2902088 w 3083272"/>
                <a:gd name="connsiteY102" fmla="*/ 1568011 h 1587087"/>
                <a:gd name="connsiteX103" fmla="*/ 2786712 w 3083272"/>
                <a:gd name="connsiteY103" fmla="*/ 1569701 h 1587087"/>
                <a:gd name="connsiteX104" fmla="*/ 2320142 w 3083272"/>
                <a:gd name="connsiteY104" fmla="*/ 1421496 h 1587087"/>
                <a:gd name="connsiteX105" fmla="*/ 2023737 w 3083272"/>
                <a:gd name="connsiteY105" fmla="*/ 1250360 h 1587087"/>
                <a:gd name="connsiteX106" fmla="*/ 2053426 w 3083272"/>
                <a:gd name="connsiteY106" fmla="*/ 1242636 h 1587087"/>
                <a:gd name="connsiteX107" fmla="*/ 2101700 w 3083272"/>
                <a:gd name="connsiteY107" fmla="*/ 1221154 h 1587087"/>
                <a:gd name="connsiteX108" fmla="*/ 2071770 w 3083272"/>
                <a:gd name="connsiteY108" fmla="*/ 1165396 h 1587087"/>
                <a:gd name="connsiteX109" fmla="*/ 1967498 w 3083272"/>
                <a:gd name="connsiteY109" fmla="*/ 938503 h 1587087"/>
                <a:gd name="connsiteX110" fmla="*/ 1929844 w 3083272"/>
                <a:gd name="connsiteY110" fmla="*/ 743712 h 1587087"/>
                <a:gd name="connsiteX111" fmla="*/ 1937568 w 3083272"/>
                <a:gd name="connsiteY111" fmla="*/ 574025 h 1587087"/>
                <a:gd name="connsiteX112" fmla="*/ 1939257 w 3083272"/>
                <a:gd name="connsiteY112" fmla="*/ 502578 h 1587087"/>
                <a:gd name="connsiteX113" fmla="*/ 1898707 w 3083272"/>
                <a:gd name="connsiteY113" fmla="*/ 438613 h 1587087"/>
                <a:gd name="connsiteX114" fmla="*/ 1716713 w 3083272"/>
                <a:gd name="connsiteY114" fmla="*/ 422441 h 1587087"/>
                <a:gd name="connsiteX115" fmla="*/ 1563442 w 3083272"/>
                <a:gd name="connsiteY115" fmla="*/ 730919 h 1587087"/>
                <a:gd name="connsiteX116" fmla="*/ 1559580 w 3083272"/>
                <a:gd name="connsiteY116" fmla="*/ 806229 h 1587087"/>
                <a:gd name="connsiteX117" fmla="*/ 1556442 w 3083272"/>
                <a:gd name="connsiteY117" fmla="*/ 854987 h 1587087"/>
                <a:gd name="connsiteX118" fmla="*/ 1543408 w 3083272"/>
                <a:gd name="connsiteY118" fmla="*/ 856435 h 1587087"/>
                <a:gd name="connsiteX119" fmla="*/ 1522409 w 3083272"/>
                <a:gd name="connsiteY119" fmla="*/ 764712 h 1587087"/>
                <a:gd name="connsiteX120" fmla="*/ 1454825 w 3083272"/>
                <a:gd name="connsiteY120" fmla="*/ 517785 h 1587087"/>
                <a:gd name="connsiteX121" fmla="*/ 1338243 w 3083272"/>
                <a:gd name="connsiteY121" fmla="*/ 394683 h 1587087"/>
                <a:gd name="connsiteX122" fmla="*/ 1258831 w 3083272"/>
                <a:gd name="connsiteY122" fmla="*/ 393476 h 1587087"/>
                <a:gd name="connsiteX123" fmla="*/ 1160110 w 3083272"/>
                <a:gd name="connsiteY123" fmla="*/ 485682 h 1587087"/>
                <a:gd name="connsiteX124" fmla="*/ 1158904 w 3083272"/>
                <a:gd name="connsiteY124" fmla="*/ 593335 h 1587087"/>
                <a:gd name="connsiteX125" fmla="*/ 1133077 w 3083272"/>
                <a:gd name="connsiteY125" fmla="*/ 924262 h 1587087"/>
                <a:gd name="connsiteX126" fmla="*/ 1000805 w 3083272"/>
                <a:gd name="connsiteY126" fmla="*/ 1199430 h 1587087"/>
                <a:gd name="connsiteX127" fmla="*/ 993806 w 3083272"/>
                <a:gd name="connsiteY127" fmla="*/ 1211740 h 1587087"/>
                <a:gd name="connsiteX128" fmla="*/ 1007805 w 3083272"/>
                <a:gd name="connsiteY128" fmla="*/ 1222602 h 1587087"/>
                <a:gd name="connsiteX129" fmla="*/ 1044976 w 3083272"/>
                <a:gd name="connsiteY129" fmla="*/ 1241429 h 1587087"/>
                <a:gd name="connsiteX130" fmla="*/ 1061148 w 3083272"/>
                <a:gd name="connsiteY130" fmla="*/ 1247464 h 1587087"/>
                <a:gd name="connsiteX131" fmla="*/ 1056562 w 3083272"/>
                <a:gd name="connsiteY131" fmla="*/ 1259774 h 1587087"/>
                <a:gd name="connsiteX132" fmla="*/ 661920 w 3083272"/>
                <a:gd name="connsiteY132" fmla="*/ 1473150 h 1587087"/>
                <a:gd name="connsiteX133" fmla="*/ 355378 w 3083272"/>
                <a:gd name="connsiteY133" fmla="*/ 1563425 h 1587087"/>
                <a:gd name="connsiteX134" fmla="*/ 188108 w 3083272"/>
                <a:gd name="connsiteY134" fmla="*/ 1577425 h 15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083272" h="1587087">
                  <a:moveTo>
                    <a:pt x="188108" y="1577425"/>
                  </a:moveTo>
                  <a:cubicBezTo>
                    <a:pt x="181591" y="1572838"/>
                    <a:pt x="196797" y="1566080"/>
                    <a:pt x="235658" y="1556425"/>
                  </a:cubicBezTo>
                  <a:cubicBezTo>
                    <a:pt x="284415" y="1544115"/>
                    <a:pt x="399791" y="1506702"/>
                    <a:pt x="456754" y="1484495"/>
                  </a:cubicBezTo>
                  <a:cubicBezTo>
                    <a:pt x="685333" y="1395186"/>
                    <a:pt x="842224" y="1269188"/>
                    <a:pt x="946014" y="1091776"/>
                  </a:cubicBezTo>
                  <a:cubicBezTo>
                    <a:pt x="976185" y="1040122"/>
                    <a:pt x="993564" y="1000778"/>
                    <a:pt x="1016977" y="931020"/>
                  </a:cubicBezTo>
                  <a:cubicBezTo>
                    <a:pt x="1035080" y="876469"/>
                    <a:pt x="1044735" y="838332"/>
                    <a:pt x="1045218" y="818056"/>
                  </a:cubicBezTo>
                  <a:lnTo>
                    <a:pt x="1045700" y="803332"/>
                  </a:lnTo>
                  <a:lnTo>
                    <a:pt x="1034839" y="803574"/>
                  </a:lnTo>
                  <a:cubicBezTo>
                    <a:pt x="1027598" y="803815"/>
                    <a:pt x="1008529" y="809849"/>
                    <a:pt x="976910" y="821918"/>
                  </a:cubicBezTo>
                  <a:cubicBezTo>
                    <a:pt x="839811" y="875021"/>
                    <a:pt x="722021" y="902779"/>
                    <a:pt x="589750" y="913400"/>
                  </a:cubicBezTo>
                  <a:cubicBezTo>
                    <a:pt x="543648" y="917020"/>
                    <a:pt x="433824" y="915089"/>
                    <a:pt x="392791" y="909538"/>
                  </a:cubicBezTo>
                  <a:cubicBezTo>
                    <a:pt x="281277" y="895055"/>
                    <a:pt x="195108" y="869952"/>
                    <a:pt x="107490" y="826022"/>
                  </a:cubicBezTo>
                  <a:cubicBezTo>
                    <a:pt x="73939" y="809125"/>
                    <a:pt x="56319" y="798263"/>
                    <a:pt x="46664" y="787884"/>
                  </a:cubicBezTo>
                  <a:cubicBezTo>
                    <a:pt x="37251" y="777988"/>
                    <a:pt x="40147" y="778229"/>
                    <a:pt x="75629" y="789815"/>
                  </a:cubicBezTo>
                  <a:cubicBezTo>
                    <a:pt x="133558" y="808643"/>
                    <a:pt x="233244" y="830366"/>
                    <a:pt x="314345" y="841470"/>
                  </a:cubicBezTo>
                  <a:cubicBezTo>
                    <a:pt x="366481" y="848470"/>
                    <a:pt x="472926" y="848952"/>
                    <a:pt x="524338" y="842435"/>
                  </a:cubicBezTo>
                  <a:cubicBezTo>
                    <a:pt x="650334" y="826022"/>
                    <a:pt x="760641" y="787160"/>
                    <a:pt x="836914" y="732368"/>
                  </a:cubicBezTo>
                  <a:cubicBezTo>
                    <a:pt x="860569" y="715230"/>
                    <a:pt x="859603" y="715471"/>
                    <a:pt x="857672" y="726092"/>
                  </a:cubicBezTo>
                  <a:cubicBezTo>
                    <a:pt x="854534" y="742264"/>
                    <a:pt x="852121" y="769298"/>
                    <a:pt x="853327" y="772678"/>
                  </a:cubicBezTo>
                  <a:cubicBezTo>
                    <a:pt x="855017" y="777264"/>
                    <a:pt x="863706" y="775091"/>
                    <a:pt x="891705" y="763264"/>
                  </a:cubicBezTo>
                  <a:cubicBezTo>
                    <a:pt x="922842" y="750230"/>
                    <a:pt x="962186" y="729954"/>
                    <a:pt x="981737" y="717161"/>
                  </a:cubicBezTo>
                  <a:cubicBezTo>
                    <a:pt x="1028563" y="686506"/>
                    <a:pt x="1051976" y="642817"/>
                    <a:pt x="1037494" y="613128"/>
                  </a:cubicBezTo>
                  <a:cubicBezTo>
                    <a:pt x="1030977" y="599611"/>
                    <a:pt x="1018667" y="591163"/>
                    <a:pt x="998874" y="585853"/>
                  </a:cubicBezTo>
                  <a:cubicBezTo>
                    <a:pt x="985358" y="582473"/>
                    <a:pt x="979082" y="582232"/>
                    <a:pt x="954221" y="584646"/>
                  </a:cubicBezTo>
                  <a:cubicBezTo>
                    <a:pt x="920911" y="587542"/>
                    <a:pt x="911257" y="586094"/>
                    <a:pt x="896774" y="575956"/>
                  </a:cubicBezTo>
                  <a:cubicBezTo>
                    <a:pt x="876016" y="561474"/>
                    <a:pt x="874327" y="560750"/>
                    <a:pt x="862741" y="560750"/>
                  </a:cubicBezTo>
                  <a:cubicBezTo>
                    <a:pt x="856224" y="560750"/>
                    <a:pt x="839569" y="563405"/>
                    <a:pt x="825328" y="566784"/>
                  </a:cubicBezTo>
                  <a:cubicBezTo>
                    <a:pt x="584681" y="622059"/>
                    <a:pt x="293346" y="650300"/>
                    <a:pt x="149006" y="632197"/>
                  </a:cubicBezTo>
                  <a:cubicBezTo>
                    <a:pt x="83111" y="623990"/>
                    <a:pt x="34354" y="615059"/>
                    <a:pt x="6838" y="606128"/>
                  </a:cubicBezTo>
                  <a:cubicBezTo>
                    <a:pt x="-5231" y="602266"/>
                    <a:pt x="-7644" y="600577"/>
                    <a:pt x="-4507" y="598887"/>
                  </a:cubicBezTo>
                  <a:cubicBezTo>
                    <a:pt x="-2334" y="597680"/>
                    <a:pt x="45216" y="595749"/>
                    <a:pt x="101214" y="594542"/>
                  </a:cubicBezTo>
                  <a:cubicBezTo>
                    <a:pt x="346206" y="588990"/>
                    <a:pt x="441789" y="578611"/>
                    <a:pt x="587095" y="542405"/>
                  </a:cubicBezTo>
                  <a:cubicBezTo>
                    <a:pt x="698367" y="514647"/>
                    <a:pt x="783330" y="482061"/>
                    <a:pt x="918739" y="414958"/>
                  </a:cubicBezTo>
                  <a:cubicBezTo>
                    <a:pt x="955186" y="397097"/>
                    <a:pt x="985358" y="382614"/>
                    <a:pt x="985840" y="383097"/>
                  </a:cubicBezTo>
                  <a:cubicBezTo>
                    <a:pt x="986323" y="383580"/>
                    <a:pt x="983668" y="392993"/>
                    <a:pt x="980289" y="404097"/>
                  </a:cubicBezTo>
                  <a:cubicBezTo>
                    <a:pt x="968462" y="440062"/>
                    <a:pt x="971841" y="465647"/>
                    <a:pt x="990426" y="484475"/>
                  </a:cubicBezTo>
                  <a:cubicBezTo>
                    <a:pt x="1011667" y="505474"/>
                    <a:pt x="1037252" y="504509"/>
                    <a:pt x="1070079" y="481337"/>
                  </a:cubicBezTo>
                  <a:cubicBezTo>
                    <a:pt x="1105802" y="456475"/>
                    <a:pt x="1155524" y="392028"/>
                    <a:pt x="1156007" y="370063"/>
                  </a:cubicBezTo>
                  <a:cubicBezTo>
                    <a:pt x="1156490" y="358235"/>
                    <a:pt x="1151421" y="355339"/>
                    <a:pt x="1126077" y="352925"/>
                  </a:cubicBezTo>
                  <a:cubicBezTo>
                    <a:pt x="1096871" y="350270"/>
                    <a:pt x="1086492" y="347132"/>
                    <a:pt x="1081665" y="339649"/>
                  </a:cubicBezTo>
                  <a:cubicBezTo>
                    <a:pt x="1075630" y="330718"/>
                    <a:pt x="1080458" y="317684"/>
                    <a:pt x="1095182" y="302477"/>
                  </a:cubicBezTo>
                  <a:cubicBezTo>
                    <a:pt x="1110388" y="287029"/>
                    <a:pt x="1117388" y="284133"/>
                    <a:pt x="1154559" y="278340"/>
                  </a:cubicBezTo>
                  <a:cubicBezTo>
                    <a:pt x="1173869" y="275443"/>
                    <a:pt x="1187627" y="272064"/>
                    <a:pt x="1192696" y="268926"/>
                  </a:cubicBezTo>
                  <a:cubicBezTo>
                    <a:pt x="1198006" y="265547"/>
                    <a:pt x="1206212" y="254202"/>
                    <a:pt x="1218764" y="233202"/>
                  </a:cubicBezTo>
                  <a:cubicBezTo>
                    <a:pt x="1275969" y="136893"/>
                    <a:pt x="1375897" y="23205"/>
                    <a:pt x="1424654" y="-1656"/>
                  </a:cubicBezTo>
                  <a:cubicBezTo>
                    <a:pt x="1451446" y="-15415"/>
                    <a:pt x="1449515" y="-9380"/>
                    <a:pt x="1411137" y="38412"/>
                  </a:cubicBezTo>
                  <a:cubicBezTo>
                    <a:pt x="1363104" y="98032"/>
                    <a:pt x="1347173" y="131583"/>
                    <a:pt x="1344518" y="178410"/>
                  </a:cubicBezTo>
                  <a:cubicBezTo>
                    <a:pt x="1342829" y="207375"/>
                    <a:pt x="1345484" y="220892"/>
                    <a:pt x="1358276" y="248168"/>
                  </a:cubicBezTo>
                  <a:cubicBezTo>
                    <a:pt x="1371310" y="276167"/>
                    <a:pt x="1390137" y="300064"/>
                    <a:pt x="1443481" y="355580"/>
                  </a:cubicBezTo>
                  <a:cubicBezTo>
                    <a:pt x="1486927" y="400717"/>
                    <a:pt x="1491996" y="406752"/>
                    <a:pt x="1500927" y="425579"/>
                  </a:cubicBezTo>
                  <a:cubicBezTo>
                    <a:pt x="1510823" y="446096"/>
                    <a:pt x="1545581" y="509578"/>
                    <a:pt x="1548718" y="513198"/>
                  </a:cubicBezTo>
                  <a:cubicBezTo>
                    <a:pt x="1549684" y="514164"/>
                    <a:pt x="1563201" y="489544"/>
                    <a:pt x="1578648" y="458406"/>
                  </a:cubicBezTo>
                  <a:cubicBezTo>
                    <a:pt x="1610992" y="393235"/>
                    <a:pt x="1616061" y="386476"/>
                    <a:pt x="1667473" y="344477"/>
                  </a:cubicBezTo>
                  <a:cubicBezTo>
                    <a:pt x="1727092" y="295719"/>
                    <a:pt x="1751712" y="260478"/>
                    <a:pt x="1759194" y="213410"/>
                  </a:cubicBezTo>
                  <a:cubicBezTo>
                    <a:pt x="1763298" y="185651"/>
                    <a:pt x="1756781" y="150652"/>
                    <a:pt x="1742057" y="121445"/>
                  </a:cubicBezTo>
                  <a:cubicBezTo>
                    <a:pt x="1725161" y="87894"/>
                    <a:pt x="1688472" y="41791"/>
                    <a:pt x="1663370" y="22240"/>
                  </a:cubicBezTo>
                  <a:cubicBezTo>
                    <a:pt x="1654680" y="15240"/>
                    <a:pt x="1648163" y="8482"/>
                    <a:pt x="1648646" y="7033"/>
                  </a:cubicBezTo>
                  <a:cubicBezTo>
                    <a:pt x="1650336" y="2447"/>
                    <a:pt x="1664577" y="4861"/>
                    <a:pt x="1680266" y="12585"/>
                  </a:cubicBezTo>
                  <a:cubicBezTo>
                    <a:pt x="1730954" y="37447"/>
                    <a:pt x="1817365" y="136652"/>
                    <a:pt x="1876018" y="237306"/>
                  </a:cubicBezTo>
                  <a:cubicBezTo>
                    <a:pt x="1900155" y="279064"/>
                    <a:pt x="1904259" y="282443"/>
                    <a:pt x="1939016" y="290409"/>
                  </a:cubicBezTo>
                  <a:cubicBezTo>
                    <a:pt x="1977877" y="299581"/>
                    <a:pt x="2007565" y="318650"/>
                    <a:pt x="2004186" y="332408"/>
                  </a:cubicBezTo>
                  <a:cubicBezTo>
                    <a:pt x="2002497" y="339408"/>
                    <a:pt x="1994290" y="342304"/>
                    <a:pt x="1971360" y="344477"/>
                  </a:cubicBezTo>
                  <a:cubicBezTo>
                    <a:pt x="1946740" y="346890"/>
                    <a:pt x="1930327" y="361373"/>
                    <a:pt x="1930327" y="381407"/>
                  </a:cubicBezTo>
                  <a:cubicBezTo>
                    <a:pt x="1930568" y="399993"/>
                    <a:pt x="1955188" y="429441"/>
                    <a:pt x="1995256" y="458889"/>
                  </a:cubicBezTo>
                  <a:cubicBezTo>
                    <a:pt x="2018427" y="476268"/>
                    <a:pt x="2059460" y="497268"/>
                    <a:pt x="2075149" y="499923"/>
                  </a:cubicBezTo>
                  <a:cubicBezTo>
                    <a:pt x="2095666" y="503543"/>
                    <a:pt x="2111355" y="496544"/>
                    <a:pt x="2119562" y="480130"/>
                  </a:cubicBezTo>
                  <a:cubicBezTo>
                    <a:pt x="2123665" y="471682"/>
                    <a:pt x="2123907" y="469268"/>
                    <a:pt x="2121251" y="454544"/>
                  </a:cubicBezTo>
                  <a:cubicBezTo>
                    <a:pt x="2119562" y="445613"/>
                    <a:pt x="2114010" y="425820"/>
                    <a:pt x="2108700" y="410855"/>
                  </a:cubicBezTo>
                  <a:cubicBezTo>
                    <a:pt x="2103631" y="395890"/>
                    <a:pt x="2099287" y="383338"/>
                    <a:pt x="2099287" y="382855"/>
                  </a:cubicBezTo>
                  <a:cubicBezTo>
                    <a:pt x="2099287" y="380442"/>
                    <a:pt x="2110390" y="384786"/>
                    <a:pt x="2165181" y="409648"/>
                  </a:cubicBezTo>
                  <a:cubicBezTo>
                    <a:pt x="2361899" y="498233"/>
                    <a:pt x="2522652" y="556163"/>
                    <a:pt x="2609063" y="568956"/>
                  </a:cubicBezTo>
                  <a:cubicBezTo>
                    <a:pt x="2640441" y="573784"/>
                    <a:pt x="2708991" y="577163"/>
                    <a:pt x="2836676" y="580060"/>
                  </a:cubicBezTo>
                  <a:cubicBezTo>
                    <a:pt x="2948431" y="582715"/>
                    <a:pt x="3041842" y="586335"/>
                    <a:pt x="3065738" y="588749"/>
                  </a:cubicBezTo>
                  <a:cubicBezTo>
                    <a:pt x="3079255" y="590197"/>
                    <a:pt x="3079737" y="590439"/>
                    <a:pt x="3074186" y="593335"/>
                  </a:cubicBezTo>
                  <a:cubicBezTo>
                    <a:pt x="3057290" y="602266"/>
                    <a:pt x="2988499" y="611197"/>
                    <a:pt x="2889778" y="617473"/>
                  </a:cubicBezTo>
                  <a:cubicBezTo>
                    <a:pt x="2824125" y="621576"/>
                    <a:pt x="2645510" y="622300"/>
                    <a:pt x="2595546" y="618438"/>
                  </a:cubicBezTo>
                  <a:cubicBezTo>
                    <a:pt x="2528445" y="613611"/>
                    <a:pt x="2430931" y="598404"/>
                    <a:pt x="2314107" y="574991"/>
                  </a:cubicBezTo>
                  <a:cubicBezTo>
                    <a:pt x="2237834" y="559784"/>
                    <a:pt x="2201145" y="555439"/>
                    <a:pt x="2194870" y="560508"/>
                  </a:cubicBezTo>
                  <a:cubicBezTo>
                    <a:pt x="2192939" y="562198"/>
                    <a:pt x="2190525" y="566784"/>
                    <a:pt x="2189801" y="570646"/>
                  </a:cubicBezTo>
                  <a:cubicBezTo>
                    <a:pt x="2186663" y="584887"/>
                    <a:pt x="2181112" y="586577"/>
                    <a:pt x="2133803" y="588025"/>
                  </a:cubicBezTo>
                  <a:cubicBezTo>
                    <a:pt x="2082873" y="589715"/>
                    <a:pt x="2072494" y="591887"/>
                    <a:pt x="2063564" y="603714"/>
                  </a:cubicBezTo>
                  <a:cubicBezTo>
                    <a:pt x="2057771" y="611197"/>
                    <a:pt x="2057047" y="614576"/>
                    <a:pt x="2057047" y="629542"/>
                  </a:cubicBezTo>
                  <a:cubicBezTo>
                    <a:pt x="2057047" y="644990"/>
                    <a:pt x="2058012" y="649093"/>
                    <a:pt x="2066701" y="665748"/>
                  </a:cubicBezTo>
                  <a:cubicBezTo>
                    <a:pt x="2079494" y="691092"/>
                    <a:pt x="2104114" y="716437"/>
                    <a:pt x="2127044" y="728023"/>
                  </a:cubicBezTo>
                  <a:cubicBezTo>
                    <a:pt x="2146595" y="737678"/>
                    <a:pt x="2183767" y="751919"/>
                    <a:pt x="2211524" y="760126"/>
                  </a:cubicBezTo>
                  <a:cubicBezTo>
                    <a:pt x="2234696" y="767126"/>
                    <a:pt x="2253040" y="768574"/>
                    <a:pt x="2256178" y="763505"/>
                  </a:cubicBezTo>
                  <a:cubicBezTo>
                    <a:pt x="2261730" y="754816"/>
                    <a:pt x="2256902" y="742747"/>
                    <a:pt x="2242903" y="730195"/>
                  </a:cubicBezTo>
                  <a:cubicBezTo>
                    <a:pt x="2238075" y="725609"/>
                    <a:pt x="2234696" y="721506"/>
                    <a:pt x="2235179" y="720782"/>
                  </a:cubicBezTo>
                  <a:cubicBezTo>
                    <a:pt x="2237110" y="719092"/>
                    <a:pt x="2259799" y="731402"/>
                    <a:pt x="2287556" y="748781"/>
                  </a:cubicBezTo>
                  <a:cubicBezTo>
                    <a:pt x="2337038" y="780160"/>
                    <a:pt x="2372519" y="797298"/>
                    <a:pt x="2423448" y="814436"/>
                  </a:cubicBezTo>
                  <a:cubicBezTo>
                    <a:pt x="2507446" y="842435"/>
                    <a:pt x="2607615" y="855228"/>
                    <a:pt x="2702715" y="850159"/>
                  </a:cubicBezTo>
                  <a:cubicBezTo>
                    <a:pt x="2761368" y="846780"/>
                    <a:pt x="2797816" y="840746"/>
                    <a:pt x="2905467" y="816367"/>
                  </a:cubicBezTo>
                  <a:cubicBezTo>
                    <a:pt x="2977637" y="800194"/>
                    <a:pt x="3037497" y="787643"/>
                    <a:pt x="3042566" y="787643"/>
                  </a:cubicBezTo>
                  <a:cubicBezTo>
                    <a:pt x="3050049" y="787884"/>
                    <a:pt x="3038946" y="794643"/>
                    <a:pt x="3000809" y="812987"/>
                  </a:cubicBezTo>
                  <a:cubicBezTo>
                    <a:pt x="2917294" y="853538"/>
                    <a:pt x="2846814" y="876228"/>
                    <a:pt x="2757024" y="891434"/>
                  </a:cubicBezTo>
                  <a:cubicBezTo>
                    <a:pt x="2695233" y="901572"/>
                    <a:pt x="2668440" y="903745"/>
                    <a:pt x="2586857" y="905193"/>
                  </a:cubicBezTo>
                  <a:cubicBezTo>
                    <a:pt x="2469550" y="907124"/>
                    <a:pt x="2415000" y="901089"/>
                    <a:pt x="2315314" y="875745"/>
                  </a:cubicBezTo>
                  <a:cubicBezTo>
                    <a:pt x="2229869" y="854021"/>
                    <a:pt x="2157940" y="829159"/>
                    <a:pt x="2093252" y="799229"/>
                  </a:cubicBezTo>
                  <a:cubicBezTo>
                    <a:pt x="2030254" y="769781"/>
                    <a:pt x="2030254" y="769781"/>
                    <a:pt x="2032427" y="799712"/>
                  </a:cubicBezTo>
                  <a:cubicBezTo>
                    <a:pt x="2037013" y="861504"/>
                    <a:pt x="2097597" y="1021053"/>
                    <a:pt x="2144182" y="1092983"/>
                  </a:cubicBezTo>
                  <a:cubicBezTo>
                    <a:pt x="2200421" y="1180120"/>
                    <a:pt x="2291901" y="1277394"/>
                    <a:pt x="2379760" y="1343531"/>
                  </a:cubicBezTo>
                  <a:cubicBezTo>
                    <a:pt x="2498998" y="1433082"/>
                    <a:pt x="2686543" y="1516598"/>
                    <a:pt x="2861055" y="1557632"/>
                  </a:cubicBezTo>
                  <a:cubicBezTo>
                    <a:pt x="2883020" y="1562701"/>
                    <a:pt x="2901605" y="1567528"/>
                    <a:pt x="2902088" y="1568011"/>
                  </a:cubicBezTo>
                  <a:cubicBezTo>
                    <a:pt x="2904743" y="1570666"/>
                    <a:pt x="2816643" y="1571873"/>
                    <a:pt x="2786712" y="1569701"/>
                  </a:cubicBezTo>
                  <a:cubicBezTo>
                    <a:pt x="2652269" y="1559804"/>
                    <a:pt x="2482826" y="1505977"/>
                    <a:pt x="2320142" y="1421496"/>
                  </a:cubicBezTo>
                  <a:cubicBezTo>
                    <a:pt x="2249178" y="1384565"/>
                    <a:pt x="2018910" y="1251567"/>
                    <a:pt x="2023737" y="1250360"/>
                  </a:cubicBezTo>
                  <a:cubicBezTo>
                    <a:pt x="2026151" y="1249636"/>
                    <a:pt x="2039427" y="1246257"/>
                    <a:pt x="2053426" y="1242636"/>
                  </a:cubicBezTo>
                  <a:cubicBezTo>
                    <a:pt x="2088184" y="1233705"/>
                    <a:pt x="2101700" y="1227671"/>
                    <a:pt x="2101700" y="1221154"/>
                  </a:cubicBezTo>
                  <a:cubicBezTo>
                    <a:pt x="2101700" y="1215361"/>
                    <a:pt x="2095666" y="1204258"/>
                    <a:pt x="2071770" y="1165396"/>
                  </a:cubicBezTo>
                  <a:cubicBezTo>
                    <a:pt x="2039668" y="1113500"/>
                    <a:pt x="1991635" y="1009226"/>
                    <a:pt x="1967498" y="938503"/>
                  </a:cubicBezTo>
                  <a:cubicBezTo>
                    <a:pt x="1944568" y="872124"/>
                    <a:pt x="1934671" y="821435"/>
                    <a:pt x="1929844" y="743712"/>
                  </a:cubicBezTo>
                  <a:cubicBezTo>
                    <a:pt x="1926465" y="691334"/>
                    <a:pt x="1929361" y="630749"/>
                    <a:pt x="1937568" y="574025"/>
                  </a:cubicBezTo>
                  <a:cubicBezTo>
                    <a:pt x="1943602" y="534198"/>
                    <a:pt x="1944085" y="513923"/>
                    <a:pt x="1939257" y="502578"/>
                  </a:cubicBezTo>
                  <a:cubicBezTo>
                    <a:pt x="1933223" y="488095"/>
                    <a:pt x="1913189" y="456475"/>
                    <a:pt x="1898707" y="438613"/>
                  </a:cubicBezTo>
                  <a:cubicBezTo>
                    <a:pt x="1847536" y="375614"/>
                    <a:pt x="1779470" y="369580"/>
                    <a:pt x="1716713" y="422441"/>
                  </a:cubicBezTo>
                  <a:cubicBezTo>
                    <a:pt x="1651784" y="477233"/>
                    <a:pt x="1582993" y="615300"/>
                    <a:pt x="1563442" y="730919"/>
                  </a:cubicBezTo>
                  <a:cubicBezTo>
                    <a:pt x="1558615" y="758678"/>
                    <a:pt x="1558132" y="767126"/>
                    <a:pt x="1559580" y="806229"/>
                  </a:cubicBezTo>
                  <a:cubicBezTo>
                    <a:pt x="1561270" y="848470"/>
                    <a:pt x="1561028" y="850401"/>
                    <a:pt x="1556442" y="854987"/>
                  </a:cubicBezTo>
                  <a:cubicBezTo>
                    <a:pt x="1550408" y="861021"/>
                    <a:pt x="1547994" y="861262"/>
                    <a:pt x="1543408" y="856435"/>
                  </a:cubicBezTo>
                  <a:cubicBezTo>
                    <a:pt x="1537374" y="850642"/>
                    <a:pt x="1535202" y="840746"/>
                    <a:pt x="1522409" y="764712"/>
                  </a:cubicBezTo>
                  <a:cubicBezTo>
                    <a:pt x="1502858" y="648610"/>
                    <a:pt x="1483548" y="577646"/>
                    <a:pt x="1454825" y="517785"/>
                  </a:cubicBezTo>
                  <a:cubicBezTo>
                    <a:pt x="1422481" y="450682"/>
                    <a:pt x="1385551" y="411821"/>
                    <a:pt x="1338243" y="394683"/>
                  </a:cubicBezTo>
                  <a:cubicBezTo>
                    <a:pt x="1315795" y="386476"/>
                    <a:pt x="1280313" y="385993"/>
                    <a:pt x="1258831" y="393476"/>
                  </a:cubicBezTo>
                  <a:cubicBezTo>
                    <a:pt x="1219246" y="407234"/>
                    <a:pt x="1173869" y="449475"/>
                    <a:pt x="1160110" y="485682"/>
                  </a:cubicBezTo>
                  <a:cubicBezTo>
                    <a:pt x="1151662" y="507405"/>
                    <a:pt x="1151421" y="542888"/>
                    <a:pt x="1158904" y="593335"/>
                  </a:cubicBezTo>
                  <a:cubicBezTo>
                    <a:pt x="1178213" y="720540"/>
                    <a:pt x="1170972" y="812263"/>
                    <a:pt x="1133077" y="924262"/>
                  </a:cubicBezTo>
                  <a:cubicBezTo>
                    <a:pt x="1109181" y="994261"/>
                    <a:pt x="1063079" y="1090570"/>
                    <a:pt x="1000805" y="1199430"/>
                  </a:cubicBezTo>
                  <a:lnTo>
                    <a:pt x="993806" y="1211740"/>
                  </a:lnTo>
                  <a:lnTo>
                    <a:pt x="1007805" y="1222602"/>
                  </a:lnTo>
                  <a:cubicBezTo>
                    <a:pt x="1025425" y="1236602"/>
                    <a:pt x="1029529" y="1238533"/>
                    <a:pt x="1044976" y="1241429"/>
                  </a:cubicBezTo>
                  <a:cubicBezTo>
                    <a:pt x="1051976" y="1242878"/>
                    <a:pt x="1059217" y="1245533"/>
                    <a:pt x="1061148" y="1247464"/>
                  </a:cubicBezTo>
                  <a:cubicBezTo>
                    <a:pt x="1064286" y="1250602"/>
                    <a:pt x="1063803" y="1252050"/>
                    <a:pt x="1056562" y="1259774"/>
                  </a:cubicBezTo>
                  <a:cubicBezTo>
                    <a:pt x="1021322" y="1296705"/>
                    <a:pt x="806743" y="1412565"/>
                    <a:pt x="661920" y="1473150"/>
                  </a:cubicBezTo>
                  <a:cubicBezTo>
                    <a:pt x="561027" y="1515391"/>
                    <a:pt x="455306" y="1546529"/>
                    <a:pt x="355378" y="1563425"/>
                  </a:cubicBezTo>
                  <a:cubicBezTo>
                    <a:pt x="290208" y="1574528"/>
                    <a:pt x="195349" y="1582494"/>
                    <a:pt x="188108" y="1577425"/>
                  </a:cubicBezTo>
                  <a:close/>
                </a:path>
              </a:pathLst>
            </a:custGeom>
            <a:solidFill>
              <a:srgbClr val="9C27B0"/>
            </a:solidFill>
            <a:ln w="241"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C7B992D9-05D9-4D25-8CB0-6C38E2E16BDB}"/>
                </a:ext>
              </a:extLst>
            </p:cNvPr>
            <p:cNvSpPr/>
            <p:nvPr/>
          </p:nvSpPr>
          <p:spPr>
            <a:xfrm flipV="1">
              <a:off x="7526464" y="1236677"/>
              <a:ext cx="1562289" cy="904325"/>
            </a:xfrm>
            <a:custGeom>
              <a:avLst/>
              <a:gdLst>
                <a:gd name="connsiteX0" fmla="*/ 1471089 w 1562289"/>
                <a:gd name="connsiteY0" fmla="*/ 898722 h 904325"/>
                <a:gd name="connsiteX1" fmla="*/ 1188685 w 1562289"/>
                <a:gd name="connsiteY1" fmla="*/ 764517 h 904325"/>
                <a:gd name="connsiteX2" fmla="*/ 1008863 w 1562289"/>
                <a:gd name="connsiteY2" fmla="*/ 597968 h 904325"/>
                <a:gd name="connsiteX3" fmla="*/ 786560 w 1562289"/>
                <a:gd name="connsiteY3" fmla="*/ 390626 h 904325"/>
                <a:gd name="connsiteX4" fmla="*/ 767250 w 1562289"/>
                <a:gd name="connsiteY4" fmla="*/ 390626 h 904325"/>
                <a:gd name="connsiteX5" fmla="*/ 725976 w 1562289"/>
                <a:gd name="connsiteY5" fmla="*/ 421522 h 904325"/>
                <a:gd name="connsiteX6" fmla="*/ 496673 w 1562289"/>
                <a:gd name="connsiteY6" fmla="*/ 651312 h 904325"/>
                <a:gd name="connsiteX7" fmla="*/ 385400 w 1562289"/>
                <a:gd name="connsiteY7" fmla="*/ 757276 h 904325"/>
                <a:gd name="connsiteX8" fmla="*/ 115789 w 1562289"/>
                <a:gd name="connsiteY8" fmla="*/ 895343 h 904325"/>
                <a:gd name="connsiteX9" fmla="*/ -4414 w 1562289"/>
                <a:gd name="connsiteY9" fmla="*/ 889308 h 904325"/>
                <a:gd name="connsiteX10" fmla="*/ 50618 w 1562289"/>
                <a:gd name="connsiteY10" fmla="*/ 872171 h 904325"/>
                <a:gd name="connsiteX11" fmla="*/ 290300 w 1562289"/>
                <a:gd name="connsiteY11" fmla="*/ 774414 h 904325"/>
                <a:gd name="connsiteX12" fmla="*/ 310093 w 1562289"/>
                <a:gd name="connsiteY12" fmla="*/ 699587 h 904325"/>
                <a:gd name="connsiteX13" fmla="*/ 333023 w 1562289"/>
                <a:gd name="connsiteY13" fmla="*/ 610278 h 904325"/>
                <a:gd name="connsiteX14" fmla="*/ 552671 w 1562289"/>
                <a:gd name="connsiteY14" fmla="*/ 454591 h 904325"/>
                <a:gd name="connsiteX15" fmla="*/ 611807 w 1562289"/>
                <a:gd name="connsiteY15" fmla="*/ 431177 h 904325"/>
                <a:gd name="connsiteX16" fmla="*/ 732493 w 1562289"/>
                <a:gd name="connsiteY16" fmla="*/ 338730 h 904325"/>
                <a:gd name="connsiteX17" fmla="*/ 721631 w 1562289"/>
                <a:gd name="connsiteY17" fmla="*/ 268731 h 904325"/>
                <a:gd name="connsiteX18" fmla="*/ 690977 w 1562289"/>
                <a:gd name="connsiteY18" fmla="*/ 24942 h 904325"/>
                <a:gd name="connsiteX19" fmla="*/ 738527 w 1562289"/>
                <a:gd name="connsiteY19" fmla="*/ 129940 h 904325"/>
                <a:gd name="connsiteX20" fmla="*/ 796215 w 1562289"/>
                <a:gd name="connsiteY20" fmla="*/ 205973 h 904325"/>
                <a:gd name="connsiteX21" fmla="*/ 837489 w 1562289"/>
                <a:gd name="connsiteY21" fmla="*/ 63562 h 904325"/>
                <a:gd name="connsiteX22" fmla="*/ 859937 w 1562289"/>
                <a:gd name="connsiteY22" fmla="*/ -4024 h 904325"/>
                <a:gd name="connsiteX23" fmla="*/ 857764 w 1562289"/>
                <a:gd name="connsiteY23" fmla="*/ 170491 h 904325"/>
                <a:gd name="connsiteX24" fmla="*/ 820834 w 1562289"/>
                <a:gd name="connsiteY24" fmla="*/ 280800 h 904325"/>
                <a:gd name="connsiteX25" fmla="*/ 807800 w 1562289"/>
                <a:gd name="connsiteY25" fmla="*/ 310731 h 904325"/>
                <a:gd name="connsiteX26" fmla="*/ 819628 w 1562289"/>
                <a:gd name="connsiteY26" fmla="*/ 327868 h 904325"/>
                <a:gd name="connsiteX27" fmla="*/ 943210 w 1562289"/>
                <a:gd name="connsiteY27" fmla="*/ 446867 h 904325"/>
                <a:gd name="connsiteX28" fmla="*/ 995105 w 1562289"/>
                <a:gd name="connsiteY28" fmla="*/ 457970 h 904325"/>
                <a:gd name="connsiteX29" fmla="*/ 1100584 w 1562289"/>
                <a:gd name="connsiteY29" fmla="*/ 489590 h 904325"/>
                <a:gd name="connsiteX30" fmla="*/ 1221028 w 1562289"/>
                <a:gd name="connsiteY30" fmla="*/ 634416 h 904325"/>
                <a:gd name="connsiteX31" fmla="*/ 1236717 w 1562289"/>
                <a:gd name="connsiteY31" fmla="*/ 708759 h 904325"/>
                <a:gd name="connsiteX32" fmla="*/ 1244924 w 1562289"/>
                <a:gd name="connsiteY32" fmla="*/ 749069 h 904325"/>
                <a:gd name="connsiteX33" fmla="*/ 1395057 w 1562289"/>
                <a:gd name="connsiteY33" fmla="*/ 847068 h 904325"/>
                <a:gd name="connsiteX34" fmla="*/ 1515260 w 1562289"/>
                <a:gd name="connsiteY34" fmla="*/ 875791 h 904325"/>
                <a:gd name="connsiteX35" fmla="*/ 1554362 w 1562289"/>
                <a:gd name="connsiteY35" fmla="*/ 889067 h 904325"/>
                <a:gd name="connsiteX36" fmla="*/ 1471089 w 1562289"/>
                <a:gd name="connsiteY36" fmla="*/ 898722 h 904325"/>
                <a:gd name="connsiteX37" fmla="*/ 399400 w 1562289"/>
                <a:gd name="connsiteY37" fmla="*/ 701759 h 904325"/>
                <a:gd name="connsiteX38" fmla="*/ 422572 w 1562289"/>
                <a:gd name="connsiteY38" fmla="*/ 630795 h 904325"/>
                <a:gd name="connsiteX39" fmla="*/ 436813 w 1562289"/>
                <a:gd name="connsiteY39" fmla="*/ 599416 h 904325"/>
                <a:gd name="connsiteX40" fmla="*/ 460950 w 1562289"/>
                <a:gd name="connsiteY40" fmla="*/ 606657 h 904325"/>
                <a:gd name="connsiteX41" fmla="*/ 467708 w 1562289"/>
                <a:gd name="connsiteY41" fmla="*/ 613899 h 904325"/>
                <a:gd name="connsiteX42" fmla="*/ 528534 w 1562289"/>
                <a:gd name="connsiteY42" fmla="*/ 549934 h 904325"/>
                <a:gd name="connsiteX43" fmla="*/ 550499 w 1562289"/>
                <a:gd name="connsiteY43" fmla="*/ 515417 h 904325"/>
                <a:gd name="connsiteX44" fmla="*/ 489432 w 1562289"/>
                <a:gd name="connsiteY44" fmla="*/ 527245 h 904325"/>
                <a:gd name="connsiteX45" fmla="*/ 378642 w 1562289"/>
                <a:gd name="connsiteY45" fmla="*/ 642381 h 904325"/>
                <a:gd name="connsiteX46" fmla="*/ 383952 w 1562289"/>
                <a:gd name="connsiteY46" fmla="*/ 703449 h 904325"/>
                <a:gd name="connsiteX47" fmla="*/ 399400 w 1562289"/>
                <a:gd name="connsiteY47" fmla="*/ 701759 h 904325"/>
                <a:gd name="connsiteX48" fmla="*/ 1178306 w 1562289"/>
                <a:gd name="connsiteY48" fmla="*/ 691622 h 904325"/>
                <a:gd name="connsiteX49" fmla="*/ 1179995 w 1562289"/>
                <a:gd name="connsiteY49" fmla="*/ 666760 h 904325"/>
                <a:gd name="connsiteX50" fmla="*/ 1086102 w 1562289"/>
                <a:gd name="connsiteY50" fmla="*/ 534969 h 904325"/>
                <a:gd name="connsiteX51" fmla="*/ 1016587 w 1562289"/>
                <a:gd name="connsiteY51" fmla="*/ 511314 h 904325"/>
                <a:gd name="connsiteX52" fmla="*/ 1010070 w 1562289"/>
                <a:gd name="connsiteY52" fmla="*/ 528693 h 904325"/>
                <a:gd name="connsiteX53" fmla="*/ 1080792 w 1562289"/>
                <a:gd name="connsiteY53" fmla="*/ 612209 h 904325"/>
                <a:gd name="connsiteX54" fmla="*/ 1091653 w 1562289"/>
                <a:gd name="connsiteY54" fmla="*/ 604726 h 904325"/>
                <a:gd name="connsiteX55" fmla="*/ 1125445 w 1562289"/>
                <a:gd name="connsiteY55" fmla="*/ 601106 h 904325"/>
                <a:gd name="connsiteX56" fmla="*/ 1130514 w 1562289"/>
                <a:gd name="connsiteY56" fmla="*/ 636105 h 904325"/>
                <a:gd name="connsiteX57" fmla="*/ 1149341 w 1562289"/>
                <a:gd name="connsiteY57" fmla="*/ 691622 h 904325"/>
                <a:gd name="connsiteX58" fmla="*/ 1178306 w 1562289"/>
                <a:gd name="connsiteY58" fmla="*/ 691622 h 90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62289" h="904325">
                  <a:moveTo>
                    <a:pt x="1471089" y="898722"/>
                  </a:moveTo>
                  <a:cubicBezTo>
                    <a:pt x="1390712" y="887377"/>
                    <a:pt x="1285957" y="837654"/>
                    <a:pt x="1188685" y="764517"/>
                  </a:cubicBezTo>
                  <a:cubicBezTo>
                    <a:pt x="1136548" y="725414"/>
                    <a:pt x="1103963" y="695001"/>
                    <a:pt x="1008863" y="597968"/>
                  </a:cubicBezTo>
                  <a:cubicBezTo>
                    <a:pt x="892522" y="479211"/>
                    <a:pt x="809007" y="401246"/>
                    <a:pt x="786560" y="390626"/>
                  </a:cubicBezTo>
                  <a:cubicBezTo>
                    <a:pt x="778353" y="386764"/>
                    <a:pt x="777146" y="386764"/>
                    <a:pt x="767250" y="390626"/>
                  </a:cubicBezTo>
                  <a:cubicBezTo>
                    <a:pt x="760974" y="393040"/>
                    <a:pt x="744561" y="405108"/>
                    <a:pt x="725976" y="421522"/>
                  </a:cubicBezTo>
                  <a:cubicBezTo>
                    <a:pt x="683494" y="458694"/>
                    <a:pt x="540844" y="601347"/>
                    <a:pt x="496673" y="651312"/>
                  </a:cubicBezTo>
                  <a:cubicBezTo>
                    <a:pt x="460708" y="691622"/>
                    <a:pt x="429571" y="721552"/>
                    <a:pt x="385400" y="757276"/>
                  </a:cubicBezTo>
                  <a:cubicBezTo>
                    <a:pt x="287404" y="836930"/>
                    <a:pt x="204372" y="879171"/>
                    <a:pt x="115789" y="895343"/>
                  </a:cubicBezTo>
                  <a:cubicBezTo>
                    <a:pt x="79342" y="901860"/>
                    <a:pt x="4516" y="898239"/>
                    <a:pt x="-4414" y="889308"/>
                  </a:cubicBezTo>
                  <a:cubicBezTo>
                    <a:pt x="-10449" y="883274"/>
                    <a:pt x="2344" y="879412"/>
                    <a:pt x="50618" y="872171"/>
                  </a:cubicBezTo>
                  <a:cubicBezTo>
                    <a:pt x="150546" y="856964"/>
                    <a:pt x="255060" y="814482"/>
                    <a:pt x="290300" y="774414"/>
                  </a:cubicBezTo>
                  <a:cubicBezTo>
                    <a:pt x="301886" y="761379"/>
                    <a:pt x="303093" y="756069"/>
                    <a:pt x="310093" y="699587"/>
                  </a:cubicBezTo>
                  <a:cubicBezTo>
                    <a:pt x="315644" y="652277"/>
                    <a:pt x="319265" y="638036"/>
                    <a:pt x="333023" y="610278"/>
                  </a:cubicBezTo>
                  <a:cubicBezTo>
                    <a:pt x="367539" y="540038"/>
                    <a:pt x="433433" y="493452"/>
                    <a:pt x="552671" y="454591"/>
                  </a:cubicBezTo>
                  <a:cubicBezTo>
                    <a:pt x="570050" y="449039"/>
                    <a:pt x="596600" y="438418"/>
                    <a:pt x="611807" y="431177"/>
                  </a:cubicBezTo>
                  <a:cubicBezTo>
                    <a:pt x="664909" y="406074"/>
                    <a:pt x="719459" y="364316"/>
                    <a:pt x="732493" y="338730"/>
                  </a:cubicBezTo>
                  <a:cubicBezTo>
                    <a:pt x="739251" y="325454"/>
                    <a:pt x="738527" y="320144"/>
                    <a:pt x="721631" y="268731"/>
                  </a:cubicBezTo>
                  <a:cubicBezTo>
                    <a:pt x="686873" y="162284"/>
                    <a:pt x="677701" y="89630"/>
                    <a:pt x="690977" y="24942"/>
                  </a:cubicBezTo>
                  <a:cubicBezTo>
                    <a:pt x="698701" y="-13679"/>
                    <a:pt x="701838" y="-7161"/>
                    <a:pt x="738527" y="129940"/>
                  </a:cubicBezTo>
                  <a:cubicBezTo>
                    <a:pt x="774733" y="265110"/>
                    <a:pt x="775457" y="266076"/>
                    <a:pt x="796215" y="205973"/>
                  </a:cubicBezTo>
                  <a:cubicBezTo>
                    <a:pt x="807800" y="173388"/>
                    <a:pt x="821559" y="125112"/>
                    <a:pt x="837489" y="63562"/>
                  </a:cubicBezTo>
                  <a:cubicBezTo>
                    <a:pt x="850523" y="12390"/>
                    <a:pt x="856075" y="-4024"/>
                    <a:pt x="859937" y="-4024"/>
                  </a:cubicBezTo>
                  <a:cubicBezTo>
                    <a:pt x="870316" y="-4024"/>
                    <a:pt x="868626" y="116664"/>
                    <a:pt x="857764" y="170491"/>
                  </a:cubicBezTo>
                  <a:cubicBezTo>
                    <a:pt x="851489" y="201387"/>
                    <a:pt x="837489" y="243628"/>
                    <a:pt x="820834" y="280800"/>
                  </a:cubicBezTo>
                  <a:lnTo>
                    <a:pt x="807800" y="310731"/>
                  </a:lnTo>
                  <a:lnTo>
                    <a:pt x="819628" y="327868"/>
                  </a:lnTo>
                  <a:cubicBezTo>
                    <a:pt x="861626" y="387729"/>
                    <a:pt x="910625" y="434798"/>
                    <a:pt x="943210" y="446867"/>
                  </a:cubicBezTo>
                  <a:cubicBezTo>
                    <a:pt x="949968" y="449522"/>
                    <a:pt x="973381" y="454591"/>
                    <a:pt x="995105" y="457970"/>
                  </a:cubicBezTo>
                  <a:cubicBezTo>
                    <a:pt x="1040000" y="465452"/>
                    <a:pt x="1069206" y="474142"/>
                    <a:pt x="1100584" y="489590"/>
                  </a:cubicBezTo>
                  <a:cubicBezTo>
                    <a:pt x="1157306" y="517590"/>
                    <a:pt x="1200753" y="569727"/>
                    <a:pt x="1221028" y="634416"/>
                  </a:cubicBezTo>
                  <a:cubicBezTo>
                    <a:pt x="1228994" y="659760"/>
                    <a:pt x="1231166" y="670139"/>
                    <a:pt x="1236717" y="708759"/>
                  </a:cubicBezTo>
                  <a:cubicBezTo>
                    <a:pt x="1239131" y="726380"/>
                    <a:pt x="1242752" y="744483"/>
                    <a:pt x="1244924" y="749069"/>
                  </a:cubicBezTo>
                  <a:cubicBezTo>
                    <a:pt x="1255062" y="773448"/>
                    <a:pt x="1327232" y="820516"/>
                    <a:pt x="1395057" y="847068"/>
                  </a:cubicBezTo>
                  <a:cubicBezTo>
                    <a:pt x="1435366" y="862757"/>
                    <a:pt x="1472537" y="871688"/>
                    <a:pt x="1515260" y="875791"/>
                  </a:cubicBezTo>
                  <a:cubicBezTo>
                    <a:pt x="1553638" y="879412"/>
                    <a:pt x="1560879" y="881826"/>
                    <a:pt x="1554362" y="889067"/>
                  </a:cubicBezTo>
                  <a:cubicBezTo>
                    <a:pt x="1546156" y="897998"/>
                    <a:pt x="1502709" y="903067"/>
                    <a:pt x="1471089" y="898722"/>
                  </a:cubicBezTo>
                  <a:close/>
                  <a:moveTo>
                    <a:pt x="399400" y="701759"/>
                  </a:moveTo>
                  <a:cubicBezTo>
                    <a:pt x="413400" y="689932"/>
                    <a:pt x="419192" y="671829"/>
                    <a:pt x="422572" y="630795"/>
                  </a:cubicBezTo>
                  <a:cubicBezTo>
                    <a:pt x="424503" y="606175"/>
                    <a:pt x="425709" y="603037"/>
                    <a:pt x="436813" y="599416"/>
                  </a:cubicBezTo>
                  <a:cubicBezTo>
                    <a:pt x="448398" y="595554"/>
                    <a:pt x="456364" y="597968"/>
                    <a:pt x="460950" y="606657"/>
                  </a:cubicBezTo>
                  <a:cubicBezTo>
                    <a:pt x="463122" y="610761"/>
                    <a:pt x="466019" y="613899"/>
                    <a:pt x="467708" y="613899"/>
                  </a:cubicBezTo>
                  <a:cubicBezTo>
                    <a:pt x="471570" y="613899"/>
                    <a:pt x="506328" y="577209"/>
                    <a:pt x="528534" y="549934"/>
                  </a:cubicBezTo>
                  <a:cubicBezTo>
                    <a:pt x="546878" y="527003"/>
                    <a:pt x="552912" y="517831"/>
                    <a:pt x="550499" y="515417"/>
                  </a:cubicBezTo>
                  <a:cubicBezTo>
                    <a:pt x="548568" y="513486"/>
                    <a:pt x="504879" y="521934"/>
                    <a:pt x="489432" y="527245"/>
                  </a:cubicBezTo>
                  <a:cubicBezTo>
                    <a:pt x="427399" y="548486"/>
                    <a:pt x="389021" y="588313"/>
                    <a:pt x="378642" y="642381"/>
                  </a:cubicBezTo>
                  <a:cubicBezTo>
                    <a:pt x="373091" y="672070"/>
                    <a:pt x="374780" y="693553"/>
                    <a:pt x="383952" y="703449"/>
                  </a:cubicBezTo>
                  <a:cubicBezTo>
                    <a:pt x="389262" y="709483"/>
                    <a:pt x="390469" y="709242"/>
                    <a:pt x="399400" y="701759"/>
                  </a:cubicBezTo>
                  <a:close/>
                  <a:moveTo>
                    <a:pt x="1178306" y="691622"/>
                  </a:moveTo>
                  <a:cubicBezTo>
                    <a:pt x="1179512" y="688001"/>
                    <a:pt x="1180237" y="676898"/>
                    <a:pt x="1179995" y="666760"/>
                  </a:cubicBezTo>
                  <a:cubicBezTo>
                    <a:pt x="1179271" y="612692"/>
                    <a:pt x="1144755" y="564175"/>
                    <a:pt x="1086102" y="534969"/>
                  </a:cubicBezTo>
                  <a:cubicBezTo>
                    <a:pt x="1070413" y="527003"/>
                    <a:pt x="1031310" y="513969"/>
                    <a:pt x="1016587" y="511314"/>
                  </a:cubicBezTo>
                  <a:cubicBezTo>
                    <a:pt x="1004518" y="509383"/>
                    <a:pt x="1002587" y="514452"/>
                    <a:pt x="1010070" y="528693"/>
                  </a:cubicBezTo>
                  <a:cubicBezTo>
                    <a:pt x="1018518" y="544624"/>
                    <a:pt x="1077412" y="614381"/>
                    <a:pt x="1080792" y="612209"/>
                  </a:cubicBezTo>
                  <a:cubicBezTo>
                    <a:pt x="1082481" y="611485"/>
                    <a:pt x="1087309" y="607864"/>
                    <a:pt x="1091653" y="604726"/>
                  </a:cubicBezTo>
                  <a:cubicBezTo>
                    <a:pt x="1102515" y="596520"/>
                    <a:pt x="1122066" y="594347"/>
                    <a:pt x="1125445" y="601106"/>
                  </a:cubicBezTo>
                  <a:cubicBezTo>
                    <a:pt x="1126893" y="603519"/>
                    <a:pt x="1129066" y="619450"/>
                    <a:pt x="1130514" y="636105"/>
                  </a:cubicBezTo>
                  <a:cubicBezTo>
                    <a:pt x="1132928" y="668932"/>
                    <a:pt x="1136790" y="679794"/>
                    <a:pt x="1149341" y="691622"/>
                  </a:cubicBezTo>
                  <a:cubicBezTo>
                    <a:pt x="1162858" y="704656"/>
                    <a:pt x="1174685" y="704656"/>
                    <a:pt x="1178306" y="691622"/>
                  </a:cubicBezTo>
                  <a:close/>
                </a:path>
              </a:pathLst>
            </a:custGeom>
            <a:solidFill>
              <a:srgbClr val="9C27B0"/>
            </a:solidFill>
            <a:ln w="241"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F1E21391-0C5D-4ABA-8684-D8386E53E180}"/>
                </a:ext>
              </a:extLst>
            </p:cNvPr>
            <p:cNvSpPr/>
            <p:nvPr/>
          </p:nvSpPr>
          <p:spPr>
            <a:xfrm flipV="1">
              <a:off x="7351892" y="1330343"/>
              <a:ext cx="661841" cy="523102"/>
            </a:xfrm>
            <a:custGeom>
              <a:avLst/>
              <a:gdLst>
                <a:gd name="connsiteX0" fmla="*/ 140385 w 661841"/>
                <a:gd name="connsiteY0" fmla="*/ 515379 h 523102"/>
                <a:gd name="connsiteX1" fmla="*/ 5700 w 661841"/>
                <a:gd name="connsiteY1" fmla="*/ 422449 h 523102"/>
                <a:gd name="connsiteX2" fmla="*/ -2024 w 661841"/>
                <a:gd name="connsiteY2" fmla="*/ 406036 h 523102"/>
                <a:gd name="connsiteX3" fmla="*/ 31526 w 661841"/>
                <a:gd name="connsiteY3" fmla="*/ 418829 h 523102"/>
                <a:gd name="connsiteX4" fmla="*/ 159212 w 661841"/>
                <a:gd name="connsiteY4" fmla="*/ 460828 h 523102"/>
                <a:gd name="connsiteX5" fmla="*/ 274346 w 661841"/>
                <a:gd name="connsiteY5" fmla="*/ 438863 h 523102"/>
                <a:gd name="connsiteX6" fmla="*/ 360998 w 661841"/>
                <a:gd name="connsiteY6" fmla="*/ 287520 h 523102"/>
                <a:gd name="connsiteX7" fmla="*/ 334930 w 661841"/>
                <a:gd name="connsiteY7" fmla="*/ 230073 h 523102"/>
                <a:gd name="connsiteX8" fmla="*/ 350861 w 661841"/>
                <a:gd name="connsiteY8" fmla="*/ 160557 h 523102"/>
                <a:gd name="connsiteX9" fmla="*/ 559406 w 661841"/>
                <a:gd name="connsiteY9" fmla="*/ 24662 h 523102"/>
                <a:gd name="connsiteX10" fmla="*/ 658368 w 661841"/>
                <a:gd name="connsiteY10" fmla="*/ -2131 h 523102"/>
                <a:gd name="connsiteX11" fmla="*/ 600922 w 661841"/>
                <a:gd name="connsiteY11" fmla="*/ 44455 h 523102"/>
                <a:gd name="connsiteX12" fmla="*/ 459478 w 661841"/>
                <a:gd name="connsiteY12" fmla="*/ 189763 h 523102"/>
                <a:gd name="connsiteX13" fmla="*/ 449340 w 661841"/>
                <a:gd name="connsiteY13" fmla="*/ 361623 h 523102"/>
                <a:gd name="connsiteX14" fmla="*/ 457306 w 661841"/>
                <a:gd name="connsiteY14" fmla="*/ 395898 h 523102"/>
                <a:gd name="connsiteX15" fmla="*/ 435099 w 661841"/>
                <a:gd name="connsiteY15" fmla="*/ 417139 h 523102"/>
                <a:gd name="connsiteX16" fmla="*/ 226313 w 661841"/>
                <a:gd name="connsiteY16" fmla="*/ 515379 h 523102"/>
                <a:gd name="connsiteX17" fmla="*/ 140385 w 661841"/>
                <a:gd name="connsiteY17" fmla="*/ 515379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841" h="523102">
                  <a:moveTo>
                    <a:pt x="140385" y="515379"/>
                  </a:moveTo>
                  <a:cubicBezTo>
                    <a:pt x="91628" y="504758"/>
                    <a:pt x="39974" y="469276"/>
                    <a:pt x="5700" y="422449"/>
                  </a:cubicBezTo>
                  <a:cubicBezTo>
                    <a:pt x="-3472" y="409898"/>
                    <a:pt x="-5162" y="406519"/>
                    <a:pt x="-2024" y="406036"/>
                  </a:cubicBezTo>
                  <a:cubicBezTo>
                    <a:pt x="148" y="405553"/>
                    <a:pt x="15355" y="411346"/>
                    <a:pt x="31526" y="418829"/>
                  </a:cubicBezTo>
                  <a:cubicBezTo>
                    <a:pt x="94766" y="448277"/>
                    <a:pt x="121075" y="456966"/>
                    <a:pt x="159212" y="460828"/>
                  </a:cubicBezTo>
                  <a:cubicBezTo>
                    <a:pt x="199762" y="464931"/>
                    <a:pt x="243209" y="456483"/>
                    <a:pt x="274346" y="438863"/>
                  </a:cubicBezTo>
                  <a:cubicBezTo>
                    <a:pt x="324310" y="410139"/>
                    <a:pt x="364136" y="340864"/>
                    <a:pt x="360998" y="287520"/>
                  </a:cubicBezTo>
                  <a:cubicBezTo>
                    <a:pt x="359550" y="263141"/>
                    <a:pt x="348447" y="238521"/>
                    <a:pt x="334930" y="230073"/>
                  </a:cubicBezTo>
                  <a:cubicBezTo>
                    <a:pt x="306207" y="212452"/>
                    <a:pt x="308621" y="202073"/>
                    <a:pt x="350861" y="160557"/>
                  </a:cubicBezTo>
                  <a:cubicBezTo>
                    <a:pt x="403963" y="108178"/>
                    <a:pt x="479995" y="58696"/>
                    <a:pt x="559406" y="24662"/>
                  </a:cubicBezTo>
                  <a:cubicBezTo>
                    <a:pt x="609611" y="3179"/>
                    <a:pt x="658368" y="-10096"/>
                    <a:pt x="658368" y="-2131"/>
                  </a:cubicBezTo>
                  <a:cubicBezTo>
                    <a:pt x="658368" y="1973"/>
                    <a:pt x="640265" y="16697"/>
                    <a:pt x="600922" y="44455"/>
                  </a:cubicBezTo>
                  <a:cubicBezTo>
                    <a:pt x="528752" y="95626"/>
                    <a:pt x="482650" y="142936"/>
                    <a:pt x="459478" y="189763"/>
                  </a:cubicBezTo>
                  <a:cubicBezTo>
                    <a:pt x="435099" y="239245"/>
                    <a:pt x="432203" y="288486"/>
                    <a:pt x="449340" y="361623"/>
                  </a:cubicBezTo>
                  <a:lnTo>
                    <a:pt x="457306" y="395898"/>
                  </a:lnTo>
                  <a:lnTo>
                    <a:pt x="435099" y="417139"/>
                  </a:lnTo>
                  <a:cubicBezTo>
                    <a:pt x="382963" y="467104"/>
                    <a:pt x="306690" y="503069"/>
                    <a:pt x="226313" y="515379"/>
                  </a:cubicBezTo>
                  <a:cubicBezTo>
                    <a:pt x="198314" y="519724"/>
                    <a:pt x="160177" y="519724"/>
                    <a:pt x="140385" y="515379"/>
                  </a:cubicBezTo>
                  <a:close/>
                </a:path>
              </a:pathLst>
            </a:custGeom>
            <a:solidFill>
              <a:srgbClr val="9C27B0"/>
            </a:solidFill>
            <a:ln w="241"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D51E365B-9765-4ED5-BED7-5AB7193F684B}"/>
                </a:ext>
              </a:extLst>
            </p:cNvPr>
            <p:cNvSpPr/>
            <p:nvPr/>
          </p:nvSpPr>
          <p:spPr>
            <a:xfrm flipV="1">
              <a:off x="8614748" y="1330630"/>
              <a:ext cx="656770" cy="522726"/>
            </a:xfrm>
            <a:custGeom>
              <a:avLst/>
              <a:gdLst>
                <a:gd name="connsiteX0" fmla="*/ 421469 w 656770"/>
                <a:gd name="connsiteY0" fmla="*/ 517462 h 522726"/>
                <a:gd name="connsiteX1" fmla="*/ 354367 w 656770"/>
                <a:gd name="connsiteY1" fmla="*/ 500566 h 522726"/>
                <a:gd name="connsiteX2" fmla="*/ 256853 w 656770"/>
                <a:gd name="connsiteY2" fmla="*/ 451566 h 522726"/>
                <a:gd name="connsiteX3" fmla="*/ 190959 w 656770"/>
                <a:gd name="connsiteY3" fmla="*/ 403291 h 522726"/>
                <a:gd name="connsiteX4" fmla="*/ 195545 w 656770"/>
                <a:gd name="connsiteY4" fmla="*/ 368775 h 522726"/>
                <a:gd name="connsiteX5" fmla="*/ 202786 w 656770"/>
                <a:gd name="connsiteY5" fmla="*/ 238673 h 522726"/>
                <a:gd name="connsiteX6" fmla="*/ 50481 w 656770"/>
                <a:gd name="connsiteY6" fmla="*/ 49193 h 522726"/>
                <a:gd name="connsiteX7" fmla="*/ -8172 w 656770"/>
                <a:gd name="connsiteY7" fmla="*/ -531 h 522726"/>
                <a:gd name="connsiteX8" fmla="*/ 4620 w 656770"/>
                <a:gd name="connsiteY8" fmla="*/ -3668 h 522726"/>
                <a:gd name="connsiteX9" fmla="*/ 149443 w 656770"/>
                <a:gd name="connsiteY9" fmla="*/ 53296 h 522726"/>
                <a:gd name="connsiteX10" fmla="*/ 326610 w 656770"/>
                <a:gd name="connsiteY10" fmla="*/ 199811 h 522726"/>
                <a:gd name="connsiteX11" fmla="*/ 325644 w 656770"/>
                <a:gd name="connsiteY11" fmla="*/ 223466 h 522726"/>
                <a:gd name="connsiteX12" fmla="*/ 295473 w 656770"/>
                <a:gd name="connsiteY12" fmla="*/ 250259 h 522726"/>
                <a:gd name="connsiteX13" fmla="*/ 286783 w 656770"/>
                <a:gd name="connsiteY13" fmla="*/ 289362 h 522726"/>
                <a:gd name="connsiteX14" fmla="*/ 303438 w 656770"/>
                <a:gd name="connsiteY14" fmla="*/ 362016 h 522726"/>
                <a:gd name="connsiteX15" fmla="*/ 456468 w 656770"/>
                <a:gd name="connsiteY15" fmla="*/ 462670 h 522726"/>
                <a:gd name="connsiteX16" fmla="*/ 595256 w 656770"/>
                <a:gd name="connsiteY16" fmla="*/ 427187 h 522726"/>
                <a:gd name="connsiteX17" fmla="*/ 637496 w 656770"/>
                <a:gd name="connsiteY17" fmla="*/ 426705 h 522726"/>
                <a:gd name="connsiteX18" fmla="*/ 511983 w 656770"/>
                <a:gd name="connsiteY18" fmla="*/ 511669 h 522726"/>
                <a:gd name="connsiteX19" fmla="*/ 421469 w 656770"/>
                <a:gd name="connsiteY19" fmla="*/ 517462 h 52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6770" h="522726">
                  <a:moveTo>
                    <a:pt x="421469" y="517462"/>
                  </a:moveTo>
                  <a:cubicBezTo>
                    <a:pt x="398297" y="514566"/>
                    <a:pt x="372470" y="508048"/>
                    <a:pt x="354367" y="500566"/>
                  </a:cubicBezTo>
                  <a:cubicBezTo>
                    <a:pt x="328782" y="489945"/>
                    <a:pt x="282921" y="467014"/>
                    <a:pt x="256853" y="451566"/>
                  </a:cubicBezTo>
                  <a:cubicBezTo>
                    <a:pt x="237544" y="440222"/>
                    <a:pt x="194338" y="408360"/>
                    <a:pt x="190959" y="403291"/>
                  </a:cubicBezTo>
                  <a:cubicBezTo>
                    <a:pt x="190235" y="401843"/>
                    <a:pt x="192166" y="386395"/>
                    <a:pt x="195545" y="368775"/>
                  </a:cubicBezTo>
                  <a:cubicBezTo>
                    <a:pt x="207855" y="303603"/>
                    <a:pt x="209545" y="273672"/>
                    <a:pt x="202786" y="238673"/>
                  </a:cubicBezTo>
                  <a:cubicBezTo>
                    <a:pt x="189993" y="170605"/>
                    <a:pt x="147029" y="117261"/>
                    <a:pt x="50481" y="49193"/>
                  </a:cubicBezTo>
                  <a:cubicBezTo>
                    <a:pt x="7275" y="18780"/>
                    <a:pt x="-8172" y="5745"/>
                    <a:pt x="-8172" y="-531"/>
                  </a:cubicBezTo>
                  <a:cubicBezTo>
                    <a:pt x="-8172" y="-4875"/>
                    <a:pt x="-7207" y="-5117"/>
                    <a:pt x="4620" y="-3668"/>
                  </a:cubicBezTo>
                  <a:cubicBezTo>
                    <a:pt x="33102" y="194"/>
                    <a:pt x="102376" y="27469"/>
                    <a:pt x="149443" y="53296"/>
                  </a:cubicBezTo>
                  <a:cubicBezTo>
                    <a:pt x="220648" y="92641"/>
                    <a:pt x="293059" y="152502"/>
                    <a:pt x="326610" y="199811"/>
                  </a:cubicBezTo>
                  <a:cubicBezTo>
                    <a:pt x="337471" y="215018"/>
                    <a:pt x="337230" y="221294"/>
                    <a:pt x="325644" y="223466"/>
                  </a:cubicBezTo>
                  <a:cubicBezTo>
                    <a:pt x="311645" y="225880"/>
                    <a:pt x="304162" y="232639"/>
                    <a:pt x="295473" y="250259"/>
                  </a:cubicBezTo>
                  <a:cubicBezTo>
                    <a:pt x="288714" y="264259"/>
                    <a:pt x="287508" y="269328"/>
                    <a:pt x="286783" y="289362"/>
                  </a:cubicBezTo>
                  <a:cubicBezTo>
                    <a:pt x="285577" y="317361"/>
                    <a:pt x="289921" y="336189"/>
                    <a:pt x="303438" y="362016"/>
                  </a:cubicBezTo>
                  <a:cubicBezTo>
                    <a:pt x="334334" y="421636"/>
                    <a:pt x="391539" y="459290"/>
                    <a:pt x="456468" y="462670"/>
                  </a:cubicBezTo>
                  <a:cubicBezTo>
                    <a:pt x="500638" y="465083"/>
                    <a:pt x="532982" y="456877"/>
                    <a:pt x="595256" y="427187"/>
                  </a:cubicBezTo>
                  <a:cubicBezTo>
                    <a:pt x="653427" y="399429"/>
                    <a:pt x="658013" y="399429"/>
                    <a:pt x="637496" y="426705"/>
                  </a:cubicBezTo>
                  <a:cubicBezTo>
                    <a:pt x="607807" y="466290"/>
                    <a:pt x="558085" y="499842"/>
                    <a:pt x="511983" y="511669"/>
                  </a:cubicBezTo>
                  <a:cubicBezTo>
                    <a:pt x="492915" y="516497"/>
                    <a:pt x="440778" y="519876"/>
                    <a:pt x="421469" y="517462"/>
                  </a:cubicBezTo>
                  <a:close/>
                </a:path>
              </a:pathLst>
            </a:custGeom>
            <a:solidFill>
              <a:srgbClr val="9C27B0"/>
            </a:solidFill>
            <a:ln w="241"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E0CD3639-74D6-4A6B-99CE-55E2EBBB8EB2}"/>
                </a:ext>
              </a:extLst>
            </p:cNvPr>
            <p:cNvSpPr/>
            <p:nvPr/>
          </p:nvSpPr>
          <p:spPr>
            <a:xfrm flipV="1">
              <a:off x="7823662" y="1559941"/>
              <a:ext cx="378279" cy="758653"/>
            </a:xfrm>
            <a:custGeom>
              <a:avLst/>
              <a:gdLst>
                <a:gd name="connsiteX0" fmla="*/ -4109 w 378279"/>
                <a:gd name="connsiteY0" fmla="*/ 747735 h 758653"/>
                <a:gd name="connsiteX1" fmla="*/ 21717 w 378279"/>
                <a:gd name="connsiteY1" fmla="*/ 677978 h 758653"/>
                <a:gd name="connsiteX2" fmla="*/ 74819 w 378279"/>
                <a:gd name="connsiteY2" fmla="*/ 611841 h 758653"/>
                <a:gd name="connsiteX3" fmla="*/ 223745 w 378279"/>
                <a:gd name="connsiteY3" fmla="*/ 490911 h 758653"/>
                <a:gd name="connsiteX4" fmla="*/ 237262 w 378279"/>
                <a:gd name="connsiteY4" fmla="*/ 478842 h 758653"/>
                <a:gd name="connsiteX5" fmla="*/ 269847 w 378279"/>
                <a:gd name="connsiteY5" fmla="*/ 348499 h 758653"/>
                <a:gd name="connsiteX6" fmla="*/ 310880 w 378279"/>
                <a:gd name="connsiteY6" fmla="*/ 198846 h 758653"/>
                <a:gd name="connsiteX7" fmla="*/ 342259 w 378279"/>
                <a:gd name="connsiteY7" fmla="*/ 27228 h 758653"/>
                <a:gd name="connsiteX8" fmla="*/ 351672 w 378279"/>
                <a:gd name="connsiteY8" fmla="*/ 2366 h 758653"/>
                <a:gd name="connsiteX9" fmla="*/ 370982 w 378279"/>
                <a:gd name="connsiteY9" fmla="*/ 39056 h 758653"/>
                <a:gd name="connsiteX10" fmla="*/ 354569 w 378279"/>
                <a:gd name="connsiteY10" fmla="*/ 186295 h 758653"/>
                <a:gd name="connsiteX11" fmla="*/ 334776 w 378279"/>
                <a:gd name="connsiteY11" fmla="*/ 372637 h 758653"/>
                <a:gd name="connsiteX12" fmla="*/ 344672 w 378279"/>
                <a:gd name="connsiteY12" fmla="*/ 485360 h 758653"/>
                <a:gd name="connsiteX13" fmla="*/ 345638 w 378279"/>
                <a:gd name="connsiteY13" fmla="*/ 518911 h 758653"/>
                <a:gd name="connsiteX14" fmla="*/ 279502 w 378279"/>
                <a:gd name="connsiteY14" fmla="*/ 547635 h 758653"/>
                <a:gd name="connsiteX15" fmla="*/ 67095 w 378279"/>
                <a:gd name="connsiteY15" fmla="*/ 666874 h 758653"/>
                <a:gd name="connsiteX16" fmla="*/ 22441 w 378279"/>
                <a:gd name="connsiteY16" fmla="*/ 722632 h 758653"/>
                <a:gd name="connsiteX17" fmla="*/ -4109 w 378279"/>
                <a:gd name="connsiteY17" fmla="*/ 747735 h 75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279" h="758653">
                  <a:moveTo>
                    <a:pt x="-4109" y="747735"/>
                  </a:moveTo>
                  <a:cubicBezTo>
                    <a:pt x="-730" y="729391"/>
                    <a:pt x="12063" y="694632"/>
                    <a:pt x="21717" y="677978"/>
                  </a:cubicBezTo>
                  <a:cubicBezTo>
                    <a:pt x="34269" y="656254"/>
                    <a:pt x="52372" y="633806"/>
                    <a:pt x="74819" y="611841"/>
                  </a:cubicBezTo>
                  <a:cubicBezTo>
                    <a:pt x="110542" y="576358"/>
                    <a:pt x="202505" y="501773"/>
                    <a:pt x="223745" y="490911"/>
                  </a:cubicBezTo>
                  <a:cubicBezTo>
                    <a:pt x="229055" y="488256"/>
                    <a:pt x="235090" y="482946"/>
                    <a:pt x="237262" y="478842"/>
                  </a:cubicBezTo>
                  <a:cubicBezTo>
                    <a:pt x="246676" y="460981"/>
                    <a:pt x="261399" y="401119"/>
                    <a:pt x="269847" y="348499"/>
                  </a:cubicBezTo>
                  <a:cubicBezTo>
                    <a:pt x="275881" y="310121"/>
                    <a:pt x="289157" y="261604"/>
                    <a:pt x="310880" y="198846"/>
                  </a:cubicBezTo>
                  <a:cubicBezTo>
                    <a:pt x="345879" y="98193"/>
                    <a:pt x="352638" y="61745"/>
                    <a:pt x="342259" y="27228"/>
                  </a:cubicBezTo>
                  <a:cubicBezTo>
                    <a:pt x="334052" y="-771"/>
                    <a:pt x="337431" y="-9702"/>
                    <a:pt x="351672" y="2366"/>
                  </a:cubicBezTo>
                  <a:cubicBezTo>
                    <a:pt x="361086" y="10332"/>
                    <a:pt x="367361" y="22159"/>
                    <a:pt x="370982" y="39056"/>
                  </a:cubicBezTo>
                  <a:cubicBezTo>
                    <a:pt x="377016" y="68021"/>
                    <a:pt x="372913" y="105917"/>
                    <a:pt x="354569" y="186295"/>
                  </a:cubicBezTo>
                  <a:cubicBezTo>
                    <a:pt x="335983" y="268363"/>
                    <a:pt x="334776" y="280190"/>
                    <a:pt x="334776" y="372637"/>
                  </a:cubicBezTo>
                  <a:cubicBezTo>
                    <a:pt x="334776" y="449636"/>
                    <a:pt x="337190" y="475705"/>
                    <a:pt x="344672" y="485360"/>
                  </a:cubicBezTo>
                  <a:cubicBezTo>
                    <a:pt x="350707" y="493084"/>
                    <a:pt x="350948" y="507566"/>
                    <a:pt x="345638" y="518911"/>
                  </a:cubicBezTo>
                  <a:cubicBezTo>
                    <a:pt x="339604" y="531462"/>
                    <a:pt x="320777" y="539669"/>
                    <a:pt x="279502" y="547635"/>
                  </a:cubicBezTo>
                  <a:cubicBezTo>
                    <a:pt x="208297" y="561876"/>
                    <a:pt x="125266" y="608461"/>
                    <a:pt x="67095" y="666874"/>
                  </a:cubicBezTo>
                  <a:cubicBezTo>
                    <a:pt x="51406" y="682564"/>
                    <a:pt x="36924" y="700667"/>
                    <a:pt x="22441" y="722632"/>
                  </a:cubicBezTo>
                  <a:cubicBezTo>
                    <a:pt x="-972" y="757632"/>
                    <a:pt x="-6764" y="762942"/>
                    <a:pt x="-4109" y="747735"/>
                  </a:cubicBezTo>
                  <a:close/>
                </a:path>
              </a:pathLst>
            </a:custGeom>
            <a:solidFill>
              <a:srgbClr val="9C27B0"/>
            </a:solidFill>
            <a:ln w="241"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D5D50A97-E1DD-4129-81E5-953E37E5819F}"/>
                </a:ext>
              </a:extLst>
            </p:cNvPr>
            <p:cNvSpPr/>
            <p:nvPr/>
          </p:nvSpPr>
          <p:spPr>
            <a:xfrm flipV="1">
              <a:off x="8409732" y="1563288"/>
              <a:ext cx="377670" cy="755688"/>
            </a:xfrm>
            <a:custGeom>
              <a:avLst/>
              <a:gdLst>
                <a:gd name="connsiteX0" fmla="*/ 358398 w 377670"/>
                <a:gd name="connsiteY0" fmla="*/ 742815 h 755688"/>
                <a:gd name="connsiteX1" fmla="*/ 337158 w 377670"/>
                <a:gd name="connsiteY1" fmla="*/ 712160 h 755688"/>
                <a:gd name="connsiteX2" fmla="*/ 259677 w 377670"/>
                <a:gd name="connsiteY2" fmla="*/ 630092 h 755688"/>
                <a:gd name="connsiteX3" fmla="*/ 82994 w 377670"/>
                <a:gd name="connsiteY3" fmla="*/ 543197 h 755688"/>
                <a:gd name="connsiteX4" fmla="*/ 18306 w 377670"/>
                <a:gd name="connsiteY4" fmla="*/ 515197 h 755688"/>
                <a:gd name="connsiteX5" fmla="*/ 18789 w 377670"/>
                <a:gd name="connsiteY5" fmla="*/ 487439 h 755688"/>
                <a:gd name="connsiteX6" fmla="*/ 33271 w 377670"/>
                <a:gd name="connsiteY6" fmla="*/ 402233 h 755688"/>
                <a:gd name="connsiteX7" fmla="*/ 10824 w 377670"/>
                <a:gd name="connsiteY7" fmla="*/ 179926 h 755688"/>
                <a:gd name="connsiteX8" fmla="*/ -3659 w 377670"/>
                <a:gd name="connsiteY8" fmla="*/ 109927 h 755688"/>
                <a:gd name="connsiteX9" fmla="*/ -3417 w 377670"/>
                <a:gd name="connsiteY9" fmla="*/ 33170 h 755688"/>
                <a:gd name="connsiteX10" fmla="*/ 26995 w 377670"/>
                <a:gd name="connsiteY10" fmla="*/ -1830 h 755688"/>
                <a:gd name="connsiteX11" fmla="*/ 24340 w 377670"/>
                <a:gd name="connsiteY11" fmla="*/ 19653 h 755688"/>
                <a:gd name="connsiteX12" fmla="*/ 60546 w 377670"/>
                <a:gd name="connsiteY12" fmla="*/ 213719 h 755688"/>
                <a:gd name="connsiteX13" fmla="*/ 100372 w 377670"/>
                <a:gd name="connsiteY13" fmla="*/ 367958 h 755688"/>
                <a:gd name="connsiteX14" fmla="*/ 132716 w 377670"/>
                <a:gd name="connsiteY14" fmla="*/ 473922 h 755688"/>
                <a:gd name="connsiteX15" fmla="*/ 167956 w 377670"/>
                <a:gd name="connsiteY15" fmla="*/ 504094 h 755688"/>
                <a:gd name="connsiteX16" fmla="*/ 296366 w 377670"/>
                <a:gd name="connsiteY16" fmla="*/ 615127 h 755688"/>
                <a:gd name="connsiteX17" fmla="*/ 368295 w 377670"/>
                <a:gd name="connsiteY17" fmla="*/ 733642 h 755688"/>
                <a:gd name="connsiteX18" fmla="*/ 358398 w 377670"/>
                <a:gd name="connsiteY18" fmla="*/ 742815 h 75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7670" h="755688">
                  <a:moveTo>
                    <a:pt x="358398" y="742815"/>
                  </a:moveTo>
                  <a:cubicBezTo>
                    <a:pt x="353088" y="736056"/>
                    <a:pt x="343675" y="722298"/>
                    <a:pt x="337158" y="712160"/>
                  </a:cubicBezTo>
                  <a:cubicBezTo>
                    <a:pt x="322917" y="689471"/>
                    <a:pt x="285987" y="650609"/>
                    <a:pt x="259677" y="630092"/>
                  </a:cubicBezTo>
                  <a:cubicBezTo>
                    <a:pt x="202472" y="585679"/>
                    <a:pt x="151060" y="560576"/>
                    <a:pt x="82994" y="543197"/>
                  </a:cubicBezTo>
                  <a:cubicBezTo>
                    <a:pt x="45581" y="533783"/>
                    <a:pt x="27478" y="525818"/>
                    <a:pt x="18306" y="515197"/>
                  </a:cubicBezTo>
                  <a:cubicBezTo>
                    <a:pt x="10582" y="505784"/>
                    <a:pt x="10582" y="499266"/>
                    <a:pt x="18789" y="487439"/>
                  </a:cubicBezTo>
                  <a:cubicBezTo>
                    <a:pt x="30375" y="470301"/>
                    <a:pt x="32064" y="460405"/>
                    <a:pt x="33271" y="402233"/>
                  </a:cubicBezTo>
                  <a:cubicBezTo>
                    <a:pt x="35202" y="322097"/>
                    <a:pt x="28685" y="258373"/>
                    <a:pt x="10824" y="179926"/>
                  </a:cubicBezTo>
                  <a:cubicBezTo>
                    <a:pt x="-521" y="129237"/>
                    <a:pt x="203" y="132858"/>
                    <a:pt x="-3659" y="109927"/>
                  </a:cubicBezTo>
                  <a:cubicBezTo>
                    <a:pt x="-8003" y="82652"/>
                    <a:pt x="-8003" y="48859"/>
                    <a:pt x="-3417" y="33170"/>
                  </a:cubicBezTo>
                  <a:cubicBezTo>
                    <a:pt x="2617" y="13377"/>
                    <a:pt x="20961" y="-7864"/>
                    <a:pt x="26995" y="-1830"/>
                  </a:cubicBezTo>
                  <a:cubicBezTo>
                    <a:pt x="28926" y="101"/>
                    <a:pt x="28202" y="5894"/>
                    <a:pt x="24340" y="19653"/>
                  </a:cubicBezTo>
                  <a:cubicBezTo>
                    <a:pt x="13479" y="58031"/>
                    <a:pt x="19996" y="93031"/>
                    <a:pt x="60546" y="213719"/>
                  </a:cubicBezTo>
                  <a:cubicBezTo>
                    <a:pt x="86856" y="292166"/>
                    <a:pt x="92648" y="313890"/>
                    <a:pt x="100372" y="367958"/>
                  </a:cubicBezTo>
                  <a:cubicBezTo>
                    <a:pt x="109786" y="430716"/>
                    <a:pt x="116544" y="453405"/>
                    <a:pt x="132716" y="473922"/>
                  </a:cubicBezTo>
                  <a:cubicBezTo>
                    <a:pt x="136095" y="478267"/>
                    <a:pt x="152026" y="491784"/>
                    <a:pt x="167956" y="504094"/>
                  </a:cubicBezTo>
                  <a:cubicBezTo>
                    <a:pt x="234092" y="554542"/>
                    <a:pt x="261608" y="578196"/>
                    <a:pt x="296366" y="615127"/>
                  </a:cubicBezTo>
                  <a:cubicBezTo>
                    <a:pt x="334985" y="656161"/>
                    <a:pt x="358881" y="695505"/>
                    <a:pt x="368295" y="733642"/>
                  </a:cubicBezTo>
                  <a:cubicBezTo>
                    <a:pt x="373605" y="755608"/>
                    <a:pt x="370467" y="758746"/>
                    <a:pt x="358398" y="742815"/>
                  </a:cubicBezTo>
                  <a:close/>
                </a:path>
              </a:pathLst>
            </a:custGeom>
            <a:solidFill>
              <a:srgbClr val="9C27B0"/>
            </a:solidFill>
            <a:ln w="241"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E44CC577-974D-4093-AB7C-BA6B14BFC520}"/>
                </a:ext>
              </a:extLst>
            </p:cNvPr>
            <p:cNvSpPr/>
            <p:nvPr/>
          </p:nvSpPr>
          <p:spPr>
            <a:xfrm flipV="1">
              <a:off x="7937748" y="1957751"/>
              <a:ext cx="273322" cy="854277"/>
            </a:xfrm>
            <a:custGeom>
              <a:avLst/>
              <a:gdLst>
                <a:gd name="connsiteX0" fmla="*/ 67431 w 273322"/>
                <a:gd name="connsiteY0" fmla="*/ 848309 h 854277"/>
                <a:gd name="connsiteX1" fmla="*/ 84327 w 273322"/>
                <a:gd name="connsiteY1" fmla="*/ 808964 h 854277"/>
                <a:gd name="connsiteX2" fmla="*/ 128016 w 273322"/>
                <a:gd name="connsiteY2" fmla="*/ 594140 h 854277"/>
                <a:gd name="connsiteX3" fmla="*/ 119326 w 273322"/>
                <a:gd name="connsiteY3" fmla="*/ 507486 h 854277"/>
                <a:gd name="connsiteX4" fmla="*/ 81431 w 273322"/>
                <a:gd name="connsiteY4" fmla="*/ 527279 h 854277"/>
                <a:gd name="connsiteX5" fmla="*/ 60673 w 273322"/>
                <a:gd name="connsiteY5" fmla="*/ 546830 h 854277"/>
                <a:gd name="connsiteX6" fmla="*/ 36777 w 273322"/>
                <a:gd name="connsiteY6" fmla="*/ 512072 h 854277"/>
                <a:gd name="connsiteX7" fmla="*/ -3773 w 273322"/>
                <a:gd name="connsiteY7" fmla="*/ 440625 h 854277"/>
                <a:gd name="connsiteX8" fmla="*/ 22295 w 273322"/>
                <a:gd name="connsiteY8" fmla="*/ 386074 h 854277"/>
                <a:gd name="connsiteX9" fmla="*/ 215875 w 273322"/>
                <a:gd name="connsiteY9" fmla="*/ 81216 h 854277"/>
                <a:gd name="connsiteX10" fmla="*/ 266804 w 273322"/>
                <a:gd name="connsiteY10" fmla="*/ -852 h 854277"/>
                <a:gd name="connsiteX11" fmla="*/ 245322 w 273322"/>
                <a:gd name="connsiteY11" fmla="*/ 92078 h 854277"/>
                <a:gd name="connsiteX12" fmla="*/ 129705 w 273322"/>
                <a:gd name="connsiteY12" fmla="*/ 331040 h 854277"/>
                <a:gd name="connsiteX13" fmla="*/ 75879 w 273322"/>
                <a:gd name="connsiteY13" fmla="*/ 436039 h 854277"/>
                <a:gd name="connsiteX14" fmla="*/ 107982 w 273322"/>
                <a:gd name="connsiteY14" fmla="*/ 452935 h 854277"/>
                <a:gd name="connsiteX15" fmla="*/ 131153 w 273322"/>
                <a:gd name="connsiteY15" fmla="*/ 444487 h 854277"/>
                <a:gd name="connsiteX16" fmla="*/ 178945 w 273322"/>
                <a:gd name="connsiteY16" fmla="*/ 442315 h 854277"/>
                <a:gd name="connsiteX17" fmla="*/ 185221 w 273322"/>
                <a:gd name="connsiteY17" fmla="*/ 448590 h 854277"/>
                <a:gd name="connsiteX18" fmla="*/ 183772 w 273322"/>
                <a:gd name="connsiteY18" fmla="*/ 497348 h 854277"/>
                <a:gd name="connsiteX19" fmla="*/ 157946 w 273322"/>
                <a:gd name="connsiteY19" fmla="*/ 703725 h 854277"/>
                <a:gd name="connsiteX20" fmla="*/ 83603 w 273322"/>
                <a:gd name="connsiteY20" fmla="*/ 846136 h 854277"/>
                <a:gd name="connsiteX21" fmla="*/ 67431 w 273322"/>
                <a:gd name="connsiteY21" fmla="*/ 848309 h 85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3322" h="854277">
                  <a:moveTo>
                    <a:pt x="67431" y="848309"/>
                  </a:moveTo>
                  <a:cubicBezTo>
                    <a:pt x="68397" y="845171"/>
                    <a:pt x="75879" y="827550"/>
                    <a:pt x="84327" y="808964"/>
                  </a:cubicBezTo>
                  <a:cubicBezTo>
                    <a:pt x="114981" y="740896"/>
                    <a:pt x="124878" y="691656"/>
                    <a:pt x="128016" y="594140"/>
                  </a:cubicBezTo>
                  <a:cubicBezTo>
                    <a:pt x="129705" y="542968"/>
                    <a:pt x="127050" y="515210"/>
                    <a:pt x="119326" y="507486"/>
                  </a:cubicBezTo>
                  <a:cubicBezTo>
                    <a:pt x="111844" y="500003"/>
                    <a:pt x="103154" y="504348"/>
                    <a:pt x="81431" y="527279"/>
                  </a:cubicBezTo>
                  <a:cubicBezTo>
                    <a:pt x="70328" y="538624"/>
                    <a:pt x="61156" y="547554"/>
                    <a:pt x="60673" y="546830"/>
                  </a:cubicBezTo>
                  <a:cubicBezTo>
                    <a:pt x="59949" y="546348"/>
                    <a:pt x="49328" y="530658"/>
                    <a:pt x="36777" y="512072"/>
                  </a:cubicBezTo>
                  <a:cubicBezTo>
                    <a:pt x="8778" y="470797"/>
                    <a:pt x="-153" y="455107"/>
                    <a:pt x="-3773" y="440625"/>
                  </a:cubicBezTo>
                  <a:cubicBezTo>
                    <a:pt x="-7635" y="425177"/>
                    <a:pt x="-2566" y="414556"/>
                    <a:pt x="22295" y="386074"/>
                  </a:cubicBezTo>
                  <a:cubicBezTo>
                    <a:pt x="77569" y="322833"/>
                    <a:pt x="110878" y="270455"/>
                    <a:pt x="215875" y="81216"/>
                  </a:cubicBezTo>
                  <a:cubicBezTo>
                    <a:pt x="252805" y="14596"/>
                    <a:pt x="262218" y="-852"/>
                    <a:pt x="266804" y="-852"/>
                  </a:cubicBezTo>
                  <a:cubicBezTo>
                    <a:pt x="272838" y="-852"/>
                    <a:pt x="260770" y="50803"/>
                    <a:pt x="245322" y="92078"/>
                  </a:cubicBezTo>
                  <a:cubicBezTo>
                    <a:pt x="224564" y="147836"/>
                    <a:pt x="190048" y="218800"/>
                    <a:pt x="129705" y="331040"/>
                  </a:cubicBezTo>
                  <a:cubicBezTo>
                    <a:pt x="91810" y="401039"/>
                    <a:pt x="75879" y="432418"/>
                    <a:pt x="75879" y="436039"/>
                  </a:cubicBezTo>
                  <a:cubicBezTo>
                    <a:pt x="75879" y="439901"/>
                    <a:pt x="100499" y="452935"/>
                    <a:pt x="107982" y="452935"/>
                  </a:cubicBezTo>
                  <a:cubicBezTo>
                    <a:pt x="111602" y="452935"/>
                    <a:pt x="121981" y="449073"/>
                    <a:pt x="131153" y="444487"/>
                  </a:cubicBezTo>
                  <a:cubicBezTo>
                    <a:pt x="152394" y="433384"/>
                    <a:pt x="169290" y="432659"/>
                    <a:pt x="178945" y="442315"/>
                  </a:cubicBezTo>
                  <a:lnTo>
                    <a:pt x="185221" y="448590"/>
                  </a:lnTo>
                  <a:lnTo>
                    <a:pt x="183772" y="497348"/>
                  </a:lnTo>
                  <a:cubicBezTo>
                    <a:pt x="181117" y="576761"/>
                    <a:pt x="172911" y="642656"/>
                    <a:pt x="157946" y="703725"/>
                  </a:cubicBezTo>
                  <a:cubicBezTo>
                    <a:pt x="139360" y="780241"/>
                    <a:pt x="115464" y="825619"/>
                    <a:pt x="83603" y="846136"/>
                  </a:cubicBezTo>
                  <a:cubicBezTo>
                    <a:pt x="69362" y="855067"/>
                    <a:pt x="65259" y="855791"/>
                    <a:pt x="67431" y="848309"/>
                  </a:cubicBezTo>
                  <a:close/>
                </a:path>
              </a:pathLst>
            </a:custGeom>
            <a:solidFill>
              <a:srgbClr val="9C27B0"/>
            </a:solidFill>
            <a:ln w="241"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018CBAB7-92F4-4ED2-92A7-8AA4FCDC458C}"/>
                </a:ext>
              </a:extLst>
            </p:cNvPr>
            <p:cNvSpPr/>
            <p:nvPr/>
          </p:nvSpPr>
          <p:spPr>
            <a:xfrm flipV="1">
              <a:off x="8393119" y="1957644"/>
              <a:ext cx="286316" cy="870995"/>
            </a:xfrm>
            <a:custGeom>
              <a:avLst/>
              <a:gdLst>
                <a:gd name="connsiteX0" fmla="*/ 182147 w 286316"/>
                <a:gd name="connsiteY0" fmla="*/ 860854 h 870995"/>
                <a:gd name="connsiteX1" fmla="*/ 121321 w 286316"/>
                <a:gd name="connsiteY1" fmla="*/ 761166 h 870995"/>
                <a:gd name="connsiteX2" fmla="*/ 83184 w 286316"/>
                <a:gd name="connsiteY2" fmla="*/ 481170 h 870995"/>
                <a:gd name="connsiteX3" fmla="*/ 81736 w 286316"/>
                <a:gd name="connsiteY3" fmla="*/ 447860 h 870995"/>
                <a:gd name="connsiteX4" fmla="*/ 95736 w 286316"/>
                <a:gd name="connsiteY4" fmla="*/ 447860 h 870995"/>
                <a:gd name="connsiteX5" fmla="*/ 132183 w 286316"/>
                <a:gd name="connsiteY5" fmla="*/ 457998 h 870995"/>
                <a:gd name="connsiteX6" fmla="*/ 175630 w 286316"/>
                <a:gd name="connsiteY6" fmla="*/ 458481 h 870995"/>
                <a:gd name="connsiteX7" fmla="*/ 182388 w 286316"/>
                <a:gd name="connsiteY7" fmla="*/ 440377 h 870995"/>
                <a:gd name="connsiteX8" fmla="*/ 158975 w 286316"/>
                <a:gd name="connsiteY8" fmla="*/ 385102 h 870995"/>
                <a:gd name="connsiteX9" fmla="*/ 21152 w 286316"/>
                <a:gd name="connsiteY9" fmla="*/ 102451 h 870995"/>
                <a:gd name="connsiteX10" fmla="*/ -6606 w 286316"/>
                <a:gd name="connsiteY10" fmla="*/ 8556 h 870995"/>
                <a:gd name="connsiteX11" fmla="*/ -330 w 286316"/>
                <a:gd name="connsiteY11" fmla="*/ -616 h 870995"/>
                <a:gd name="connsiteX12" fmla="*/ 6670 w 286316"/>
                <a:gd name="connsiteY12" fmla="*/ 3970 h 870995"/>
                <a:gd name="connsiteX13" fmla="*/ 174905 w 286316"/>
                <a:gd name="connsiteY13" fmla="*/ 306655 h 870995"/>
                <a:gd name="connsiteX14" fmla="*/ 258179 w 286316"/>
                <a:gd name="connsiteY14" fmla="*/ 414067 h 870995"/>
                <a:gd name="connsiteX15" fmla="*/ 279661 w 286316"/>
                <a:gd name="connsiteY15" fmla="*/ 437481 h 870995"/>
                <a:gd name="connsiteX16" fmla="*/ 265178 w 286316"/>
                <a:gd name="connsiteY16" fmla="*/ 464998 h 870995"/>
                <a:gd name="connsiteX17" fmla="*/ 217145 w 286316"/>
                <a:gd name="connsiteY17" fmla="*/ 545376 h 870995"/>
                <a:gd name="connsiteX18" fmla="*/ 204836 w 286316"/>
                <a:gd name="connsiteY18" fmla="*/ 561790 h 870995"/>
                <a:gd name="connsiteX19" fmla="*/ 197353 w 286316"/>
                <a:gd name="connsiteY19" fmla="*/ 552617 h 870995"/>
                <a:gd name="connsiteX20" fmla="*/ 158734 w 286316"/>
                <a:gd name="connsiteY20" fmla="*/ 516652 h 870995"/>
                <a:gd name="connsiteX21" fmla="*/ 140148 w 286316"/>
                <a:gd name="connsiteY21" fmla="*/ 532100 h 870995"/>
                <a:gd name="connsiteX22" fmla="*/ 137493 w 286316"/>
                <a:gd name="connsiteY22" fmla="*/ 638547 h 870995"/>
                <a:gd name="connsiteX23" fmla="*/ 160906 w 286316"/>
                <a:gd name="connsiteY23" fmla="*/ 768166 h 870995"/>
                <a:gd name="connsiteX24" fmla="*/ 196388 w 286316"/>
                <a:gd name="connsiteY24" fmla="*/ 849268 h 870995"/>
                <a:gd name="connsiteX25" fmla="*/ 205318 w 286316"/>
                <a:gd name="connsiteY25" fmla="*/ 866647 h 870995"/>
                <a:gd name="connsiteX26" fmla="*/ 182147 w 286316"/>
                <a:gd name="connsiteY26" fmla="*/ 860854 h 87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6316" h="870995">
                  <a:moveTo>
                    <a:pt x="182147" y="860854"/>
                  </a:moveTo>
                  <a:cubicBezTo>
                    <a:pt x="157285" y="844199"/>
                    <a:pt x="138700" y="813786"/>
                    <a:pt x="121321" y="761166"/>
                  </a:cubicBezTo>
                  <a:cubicBezTo>
                    <a:pt x="99356" y="695029"/>
                    <a:pt x="90425" y="629616"/>
                    <a:pt x="83184" y="481170"/>
                  </a:cubicBezTo>
                  <a:lnTo>
                    <a:pt x="81736" y="447860"/>
                  </a:lnTo>
                  <a:lnTo>
                    <a:pt x="95736" y="447860"/>
                  </a:lnTo>
                  <a:cubicBezTo>
                    <a:pt x="113597" y="447860"/>
                    <a:pt x="124700" y="450998"/>
                    <a:pt x="132183" y="457998"/>
                  </a:cubicBezTo>
                  <a:cubicBezTo>
                    <a:pt x="140389" y="465722"/>
                    <a:pt x="165733" y="465963"/>
                    <a:pt x="175630" y="458481"/>
                  </a:cubicBezTo>
                  <a:cubicBezTo>
                    <a:pt x="181664" y="453895"/>
                    <a:pt x="182388" y="451722"/>
                    <a:pt x="182388" y="440377"/>
                  </a:cubicBezTo>
                  <a:cubicBezTo>
                    <a:pt x="182388" y="428309"/>
                    <a:pt x="180216" y="423723"/>
                    <a:pt x="158975" y="385102"/>
                  </a:cubicBezTo>
                  <a:cubicBezTo>
                    <a:pt x="109494" y="294828"/>
                    <a:pt x="44806" y="162554"/>
                    <a:pt x="21152" y="102451"/>
                  </a:cubicBezTo>
                  <a:cubicBezTo>
                    <a:pt x="5704" y="63590"/>
                    <a:pt x="-7571" y="18935"/>
                    <a:pt x="-6606" y="8556"/>
                  </a:cubicBezTo>
                  <a:cubicBezTo>
                    <a:pt x="-6123" y="1798"/>
                    <a:pt x="-4675" y="-133"/>
                    <a:pt x="-330" y="-616"/>
                  </a:cubicBezTo>
                  <a:cubicBezTo>
                    <a:pt x="3773" y="-1340"/>
                    <a:pt x="5704" y="-133"/>
                    <a:pt x="6670" y="3970"/>
                  </a:cubicBezTo>
                  <a:cubicBezTo>
                    <a:pt x="12945" y="27866"/>
                    <a:pt x="130493" y="239311"/>
                    <a:pt x="174905" y="306655"/>
                  </a:cubicBezTo>
                  <a:cubicBezTo>
                    <a:pt x="202180" y="347689"/>
                    <a:pt x="229214" y="382930"/>
                    <a:pt x="258179" y="414067"/>
                  </a:cubicBezTo>
                  <a:lnTo>
                    <a:pt x="279661" y="437481"/>
                  </a:lnTo>
                  <a:lnTo>
                    <a:pt x="265178" y="464998"/>
                  </a:lnTo>
                  <a:cubicBezTo>
                    <a:pt x="245869" y="501687"/>
                    <a:pt x="231628" y="525342"/>
                    <a:pt x="217145" y="545376"/>
                  </a:cubicBezTo>
                  <a:lnTo>
                    <a:pt x="204836" y="561790"/>
                  </a:lnTo>
                  <a:lnTo>
                    <a:pt x="197353" y="552617"/>
                  </a:lnTo>
                  <a:cubicBezTo>
                    <a:pt x="183112" y="534755"/>
                    <a:pt x="165251" y="518100"/>
                    <a:pt x="158734" y="516652"/>
                  </a:cubicBezTo>
                  <a:cubicBezTo>
                    <a:pt x="150286" y="514480"/>
                    <a:pt x="143527" y="520031"/>
                    <a:pt x="140148" y="532100"/>
                  </a:cubicBezTo>
                  <a:cubicBezTo>
                    <a:pt x="135803" y="546583"/>
                    <a:pt x="134355" y="603789"/>
                    <a:pt x="137493" y="638547"/>
                  </a:cubicBezTo>
                  <a:cubicBezTo>
                    <a:pt x="142079" y="690684"/>
                    <a:pt x="149079" y="728822"/>
                    <a:pt x="160906" y="768166"/>
                  </a:cubicBezTo>
                  <a:cubicBezTo>
                    <a:pt x="170078" y="798579"/>
                    <a:pt x="183353" y="828751"/>
                    <a:pt x="196388" y="849268"/>
                  </a:cubicBezTo>
                  <a:cubicBezTo>
                    <a:pt x="201456" y="856992"/>
                    <a:pt x="205318" y="864716"/>
                    <a:pt x="205318" y="866647"/>
                  </a:cubicBezTo>
                  <a:cubicBezTo>
                    <a:pt x="205318" y="872923"/>
                    <a:pt x="196870" y="870751"/>
                    <a:pt x="182147" y="860854"/>
                  </a:cubicBezTo>
                  <a:close/>
                </a:path>
              </a:pathLst>
            </a:custGeom>
            <a:solidFill>
              <a:srgbClr val="9C27B0"/>
            </a:solidFill>
            <a:ln w="241"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0702FFCC-0FAD-4B49-BE38-1BFAE50E78BC}"/>
                </a:ext>
              </a:extLst>
            </p:cNvPr>
            <p:cNvSpPr/>
            <p:nvPr/>
          </p:nvSpPr>
          <p:spPr>
            <a:xfrm flipV="1">
              <a:off x="8090972" y="2389976"/>
              <a:ext cx="433574" cy="427120"/>
            </a:xfrm>
            <a:custGeom>
              <a:avLst/>
              <a:gdLst>
                <a:gd name="connsiteX0" fmla="*/ 317393 w 433574"/>
                <a:gd name="connsiteY0" fmla="*/ 422311 h 427120"/>
                <a:gd name="connsiteX1" fmla="*/ 247878 w 433574"/>
                <a:gd name="connsiteY1" fmla="*/ 355209 h 427120"/>
                <a:gd name="connsiteX2" fmla="*/ 229051 w 433574"/>
                <a:gd name="connsiteY2" fmla="*/ 284968 h 427120"/>
                <a:gd name="connsiteX3" fmla="*/ 237740 w 433574"/>
                <a:gd name="connsiteY3" fmla="*/ 245624 h 427120"/>
                <a:gd name="connsiteX4" fmla="*/ 248361 w 433574"/>
                <a:gd name="connsiteY4" fmla="*/ 189384 h 427120"/>
                <a:gd name="connsiteX5" fmla="*/ 175708 w 433574"/>
                <a:gd name="connsiteY5" fmla="*/ 182142 h 427120"/>
                <a:gd name="connsiteX6" fmla="*/ 175225 w 433574"/>
                <a:gd name="connsiteY6" fmla="*/ 240555 h 427120"/>
                <a:gd name="connsiteX7" fmla="*/ 177398 w 433574"/>
                <a:gd name="connsiteY7" fmla="*/ 353278 h 427120"/>
                <a:gd name="connsiteX8" fmla="*/ 115606 w 433574"/>
                <a:gd name="connsiteY8" fmla="*/ 416277 h 427120"/>
                <a:gd name="connsiteX9" fmla="*/ 77470 w 433574"/>
                <a:gd name="connsiteY9" fmla="*/ 424001 h 427120"/>
                <a:gd name="connsiteX10" fmla="*/ 42471 w 433574"/>
                <a:gd name="connsiteY10" fmla="*/ 417001 h 427120"/>
                <a:gd name="connsiteX11" fmla="*/ -5803 w 433574"/>
                <a:gd name="connsiteY11" fmla="*/ 367278 h 427120"/>
                <a:gd name="connsiteX12" fmla="*/ 45850 w 433574"/>
                <a:gd name="connsiteY12" fmla="*/ 309347 h 427120"/>
                <a:gd name="connsiteX13" fmla="*/ 78677 w 433574"/>
                <a:gd name="connsiteY13" fmla="*/ 305003 h 427120"/>
                <a:gd name="connsiteX14" fmla="*/ 69263 w 433574"/>
                <a:gd name="connsiteY14" fmla="*/ 319968 h 427120"/>
                <a:gd name="connsiteX15" fmla="*/ 62022 w 433574"/>
                <a:gd name="connsiteY15" fmla="*/ 361485 h 427120"/>
                <a:gd name="connsiteX16" fmla="*/ 79884 w 433574"/>
                <a:gd name="connsiteY16" fmla="*/ 368484 h 427120"/>
                <a:gd name="connsiteX17" fmla="*/ 126951 w 433574"/>
                <a:gd name="connsiteY17" fmla="*/ 296554 h 427120"/>
                <a:gd name="connsiteX18" fmla="*/ 90504 w 433574"/>
                <a:gd name="connsiteY18" fmla="*/ 231624 h 427120"/>
                <a:gd name="connsiteX19" fmla="*/ 66608 w 433574"/>
                <a:gd name="connsiteY19" fmla="*/ 207004 h 427120"/>
                <a:gd name="connsiteX20" fmla="*/ 95814 w 433574"/>
                <a:gd name="connsiteY20" fmla="*/ 171763 h 427120"/>
                <a:gd name="connsiteX21" fmla="*/ 195983 w 433574"/>
                <a:gd name="connsiteY21" fmla="*/ 31041 h 427120"/>
                <a:gd name="connsiteX22" fmla="*/ 212396 w 433574"/>
                <a:gd name="connsiteY22" fmla="*/ 145 h 427120"/>
                <a:gd name="connsiteX23" fmla="*/ 228327 w 433574"/>
                <a:gd name="connsiteY23" fmla="*/ 32248 h 427120"/>
                <a:gd name="connsiteX24" fmla="*/ 348530 w 433574"/>
                <a:gd name="connsiteY24" fmla="*/ 192280 h 427120"/>
                <a:gd name="connsiteX25" fmla="*/ 324876 w 433574"/>
                <a:gd name="connsiteY25" fmla="*/ 235728 h 427120"/>
                <a:gd name="connsiteX26" fmla="*/ 294945 w 433574"/>
                <a:gd name="connsiteY26" fmla="*/ 295106 h 427120"/>
                <a:gd name="connsiteX27" fmla="*/ 361081 w 433574"/>
                <a:gd name="connsiteY27" fmla="*/ 367278 h 427120"/>
                <a:gd name="connsiteX28" fmla="*/ 352392 w 433574"/>
                <a:gd name="connsiteY28" fmla="*/ 322140 h 427120"/>
                <a:gd name="connsiteX29" fmla="*/ 349495 w 433574"/>
                <a:gd name="connsiteY29" fmla="*/ 296554 h 427120"/>
                <a:gd name="connsiteX30" fmla="*/ 400908 w 433574"/>
                <a:gd name="connsiteY30" fmla="*/ 321658 h 427120"/>
                <a:gd name="connsiteX31" fmla="*/ 426251 w 433574"/>
                <a:gd name="connsiteY31" fmla="*/ 369209 h 427120"/>
                <a:gd name="connsiteX32" fmla="*/ 410562 w 433574"/>
                <a:gd name="connsiteY32" fmla="*/ 406863 h 427120"/>
                <a:gd name="connsiteX33" fmla="*/ 317393 w 433574"/>
                <a:gd name="connsiteY33" fmla="*/ 422311 h 42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3574" h="427120">
                  <a:moveTo>
                    <a:pt x="317393" y="422311"/>
                  </a:moveTo>
                  <a:cubicBezTo>
                    <a:pt x="287704" y="411691"/>
                    <a:pt x="263326" y="388277"/>
                    <a:pt x="247878" y="355209"/>
                  </a:cubicBezTo>
                  <a:cubicBezTo>
                    <a:pt x="238947" y="336140"/>
                    <a:pt x="230982" y="306451"/>
                    <a:pt x="229051" y="284968"/>
                  </a:cubicBezTo>
                  <a:cubicBezTo>
                    <a:pt x="227844" y="270244"/>
                    <a:pt x="228327" y="267589"/>
                    <a:pt x="237740" y="245624"/>
                  </a:cubicBezTo>
                  <a:cubicBezTo>
                    <a:pt x="251740" y="212797"/>
                    <a:pt x="254154" y="200728"/>
                    <a:pt x="248361" y="189384"/>
                  </a:cubicBezTo>
                  <a:cubicBezTo>
                    <a:pt x="237258" y="166453"/>
                    <a:pt x="196707" y="162591"/>
                    <a:pt x="175708" y="182142"/>
                  </a:cubicBezTo>
                  <a:cubicBezTo>
                    <a:pt x="159777" y="197108"/>
                    <a:pt x="159536" y="208935"/>
                    <a:pt x="175225" y="240555"/>
                  </a:cubicBezTo>
                  <a:cubicBezTo>
                    <a:pt x="196707" y="284003"/>
                    <a:pt x="197190" y="314899"/>
                    <a:pt x="177398" y="353278"/>
                  </a:cubicBezTo>
                  <a:cubicBezTo>
                    <a:pt x="163639" y="379105"/>
                    <a:pt x="137813" y="405656"/>
                    <a:pt x="115606" y="416277"/>
                  </a:cubicBezTo>
                  <a:cubicBezTo>
                    <a:pt x="100883" y="423277"/>
                    <a:pt x="97021" y="424001"/>
                    <a:pt x="77470" y="424001"/>
                  </a:cubicBezTo>
                  <a:cubicBezTo>
                    <a:pt x="58160" y="424001"/>
                    <a:pt x="54298" y="423277"/>
                    <a:pt x="42471" y="417001"/>
                  </a:cubicBezTo>
                  <a:cubicBezTo>
                    <a:pt x="12058" y="401312"/>
                    <a:pt x="-5803" y="382726"/>
                    <a:pt x="-5803" y="367278"/>
                  </a:cubicBezTo>
                  <a:cubicBezTo>
                    <a:pt x="-5803" y="349898"/>
                    <a:pt x="17851" y="323347"/>
                    <a:pt x="45850" y="309347"/>
                  </a:cubicBezTo>
                  <a:cubicBezTo>
                    <a:pt x="60332" y="301865"/>
                    <a:pt x="78677" y="299451"/>
                    <a:pt x="78677" y="305003"/>
                  </a:cubicBezTo>
                  <a:cubicBezTo>
                    <a:pt x="78677" y="306451"/>
                    <a:pt x="74573" y="313209"/>
                    <a:pt x="69263" y="319968"/>
                  </a:cubicBezTo>
                  <a:cubicBezTo>
                    <a:pt x="51884" y="342899"/>
                    <a:pt x="50436" y="350381"/>
                    <a:pt x="62022" y="361485"/>
                  </a:cubicBezTo>
                  <a:cubicBezTo>
                    <a:pt x="67815" y="367036"/>
                    <a:pt x="71436" y="368484"/>
                    <a:pt x="79884" y="368484"/>
                  </a:cubicBezTo>
                  <a:cubicBezTo>
                    <a:pt x="105228" y="368484"/>
                    <a:pt x="126951" y="335416"/>
                    <a:pt x="126951" y="296554"/>
                  </a:cubicBezTo>
                  <a:cubicBezTo>
                    <a:pt x="126951" y="270969"/>
                    <a:pt x="120434" y="259383"/>
                    <a:pt x="90504" y="231624"/>
                  </a:cubicBezTo>
                  <a:cubicBezTo>
                    <a:pt x="77470" y="219556"/>
                    <a:pt x="66608" y="208452"/>
                    <a:pt x="66608" y="207004"/>
                  </a:cubicBezTo>
                  <a:cubicBezTo>
                    <a:pt x="66608" y="205556"/>
                    <a:pt x="79884" y="189625"/>
                    <a:pt x="95814" y="171763"/>
                  </a:cubicBezTo>
                  <a:cubicBezTo>
                    <a:pt x="144088" y="117936"/>
                    <a:pt x="166294" y="86557"/>
                    <a:pt x="195983" y="31041"/>
                  </a:cubicBezTo>
                  <a:lnTo>
                    <a:pt x="212396" y="145"/>
                  </a:lnTo>
                  <a:lnTo>
                    <a:pt x="228327" y="32248"/>
                  </a:lnTo>
                  <a:cubicBezTo>
                    <a:pt x="258740" y="93799"/>
                    <a:pt x="328013" y="186004"/>
                    <a:pt x="348530" y="192280"/>
                  </a:cubicBezTo>
                  <a:cubicBezTo>
                    <a:pt x="358668" y="195177"/>
                    <a:pt x="353840" y="204107"/>
                    <a:pt x="324876" y="235728"/>
                  </a:cubicBezTo>
                  <a:cubicBezTo>
                    <a:pt x="300497" y="262038"/>
                    <a:pt x="294945" y="273382"/>
                    <a:pt x="294945" y="295106"/>
                  </a:cubicBezTo>
                  <a:cubicBezTo>
                    <a:pt x="295187" y="339037"/>
                    <a:pt x="331875" y="379346"/>
                    <a:pt x="361081" y="367278"/>
                  </a:cubicBezTo>
                  <a:cubicBezTo>
                    <a:pt x="375322" y="361243"/>
                    <a:pt x="372667" y="347485"/>
                    <a:pt x="352392" y="322140"/>
                  </a:cubicBezTo>
                  <a:cubicBezTo>
                    <a:pt x="336703" y="302589"/>
                    <a:pt x="335979" y="295830"/>
                    <a:pt x="349495" y="296554"/>
                  </a:cubicBezTo>
                  <a:cubicBezTo>
                    <a:pt x="362529" y="297279"/>
                    <a:pt x="387873" y="309830"/>
                    <a:pt x="400908" y="321658"/>
                  </a:cubicBezTo>
                  <a:cubicBezTo>
                    <a:pt x="414424" y="334209"/>
                    <a:pt x="422390" y="348933"/>
                    <a:pt x="426251" y="369209"/>
                  </a:cubicBezTo>
                  <a:cubicBezTo>
                    <a:pt x="430113" y="388760"/>
                    <a:pt x="427217" y="396001"/>
                    <a:pt x="410562" y="406863"/>
                  </a:cubicBezTo>
                  <a:cubicBezTo>
                    <a:pt x="380391" y="426897"/>
                    <a:pt x="346599" y="432449"/>
                    <a:pt x="317393" y="422311"/>
                  </a:cubicBezTo>
                  <a:close/>
                </a:path>
              </a:pathLst>
            </a:custGeom>
            <a:solidFill>
              <a:srgbClr val="9C27B0"/>
            </a:solidFill>
            <a:ln w="241" cap="flat">
              <a:noFill/>
              <a:prstDash val="solid"/>
              <a:miter/>
            </a:ln>
          </p:spPr>
          <p:txBody>
            <a:bodyPr rtlCol="0" anchor="ctr"/>
            <a:lstStyle/>
            <a:p>
              <a:endParaRPr lang="fr-FR"/>
            </a:p>
          </p:txBody>
        </p:sp>
      </p:grpSp>
    </p:spTree>
    <p:extLst>
      <p:ext uri="{BB962C8B-B14F-4D97-AF65-F5344CB8AC3E}">
        <p14:creationId xmlns:p14="http://schemas.microsoft.com/office/powerpoint/2010/main" val="263066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A8C7DF-DB54-436D-AD78-3AFABEA7E3EE}"/>
              </a:ext>
            </a:extLst>
          </p:cNvPr>
          <p:cNvSpPr>
            <a:spLocks noGrp="1"/>
          </p:cNvSpPr>
          <p:nvPr>
            <p:ph type="title"/>
          </p:nvPr>
        </p:nvSpPr>
        <p:spPr>
          <a:xfrm>
            <a:off x="735013" y="501796"/>
            <a:ext cx="4323055" cy="1203179"/>
          </a:xfrm>
        </p:spPr>
        <p:txBody>
          <a:bodyPr/>
          <a:lstStyle/>
          <a:p>
            <a:pPr algn="ctr"/>
            <a:r>
              <a:rPr lang="fr-FR" b="1" dirty="0"/>
              <a:t>…</a:t>
            </a:r>
            <a:r>
              <a:rPr lang="fr-FR" b="1" dirty="0">
                <a:latin typeface="Abadi" panose="020B0604020104020204" pitchFamily="34" charset="0"/>
              </a:rPr>
              <a:t>résistant à tous les coups…</a:t>
            </a:r>
          </a:p>
        </p:txBody>
      </p:sp>
      <p:sp>
        <p:nvSpPr>
          <p:cNvPr id="4" name="Espace réservé du texte 3">
            <a:extLst>
              <a:ext uri="{FF2B5EF4-FFF2-40B4-BE49-F238E27FC236}">
                <a16:creationId xmlns:a16="http://schemas.microsoft.com/office/drawing/2014/main" id="{CFA93A09-6617-4AA5-A857-2FD86BC614F1}"/>
              </a:ext>
            </a:extLst>
          </p:cNvPr>
          <p:cNvSpPr>
            <a:spLocks noGrp="1"/>
          </p:cNvSpPr>
          <p:nvPr>
            <p:ph type="body" sz="half" idx="2"/>
          </p:nvPr>
        </p:nvSpPr>
        <p:spPr/>
        <p:txBody>
          <a:bodyPr>
            <a:normAutofit/>
          </a:bodyPr>
          <a:lstStyle/>
          <a:p>
            <a:pPr algn="just"/>
            <a:r>
              <a:rPr lang="fr-FR" sz="2800" dirty="0"/>
              <a:t>Le trauma et le poids persistant du parcours de soins.</a:t>
            </a:r>
          </a:p>
          <a:p>
            <a:pPr algn="just"/>
            <a:r>
              <a:rPr lang="fr-FR" sz="2800" dirty="0"/>
              <a:t>Le poids de notre propre passé. </a:t>
            </a:r>
          </a:p>
          <a:p>
            <a:pPr algn="just"/>
            <a:r>
              <a:rPr lang="fr-FR" sz="2800" dirty="0"/>
              <a:t>Le poids, parfois de la colère que l’on peut parfois mobiliser comme un moteur.</a:t>
            </a:r>
          </a:p>
        </p:txBody>
      </p:sp>
      <p:pic>
        <p:nvPicPr>
          <p:cNvPr id="5" name="Espace réservé du contenu 4">
            <a:extLst>
              <a:ext uri="{FF2B5EF4-FFF2-40B4-BE49-F238E27FC236}">
                <a16:creationId xmlns:a16="http://schemas.microsoft.com/office/drawing/2014/main" id="{88928253-6E59-4510-8142-9D63A2C7C31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5559181" y="3429000"/>
            <a:ext cx="2619375" cy="2619375"/>
          </a:xfrm>
          <a:prstGeom prst="rect">
            <a:avLst/>
          </a:prstGeom>
        </p:spPr>
      </p:pic>
      <p:pic>
        <p:nvPicPr>
          <p:cNvPr id="6" name="Graphique 5">
            <a:extLst>
              <a:ext uri="{FF2B5EF4-FFF2-40B4-BE49-F238E27FC236}">
                <a16:creationId xmlns:a16="http://schemas.microsoft.com/office/drawing/2014/main" id="{D6546B8F-3518-43BC-8163-2AA9D83B6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9447212" y="5773399"/>
            <a:ext cx="1982216" cy="990527"/>
          </a:xfrm>
          <a:prstGeom prst="rect">
            <a:avLst/>
          </a:prstGeom>
        </p:spPr>
      </p:pic>
      <p:pic>
        <p:nvPicPr>
          <p:cNvPr id="7" name="Image 6">
            <a:extLst>
              <a:ext uri="{FF2B5EF4-FFF2-40B4-BE49-F238E27FC236}">
                <a16:creationId xmlns:a16="http://schemas.microsoft.com/office/drawing/2014/main" id="{A463C07B-10D1-4C09-B02E-B1618C21AB69}"/>
              </a:ext>
            </a:extLst>
          </p:cNvPr>
          <p:cNvPicPr>
            <a:picLocks noChangeAspect="1"/>
          </p:cNvPicPr>
          <p:nvPr/>
        </p:nvPicPr>
        <p:blipFill>
          <a:blip r:embed="rId8">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550103" y="2684756"/>
            <a:ext cx="2619374" cy="4262031"/>
          </a:xfrm>
          <a:prstGeom prst="rect">
            <a:avLst/>
          </a:prstGeom>
        </p:spPr>
      </p:pic>
      <p:pic>
        <p:nvPicPr>
          <p:cNvPr id="8" name="Image 7">
            <a:extLst>
              <a:ext uri="{FF2B5EF4-FFF2-40B4-BE49-F238E27FC236}">
                <a16:creationId xmlns:a16="http://schemas.microsoft.com/office/drawing/2014/main" id="{6591AA25-8B25-4268-B7F4-5DD29DDC2A13}"/>
              </a:ext>
            </a:extLst>
          </p:cNvPr>
          <p:cNvPicPr>
            <a:picLocks noChangeAspect="1"/>
          </p:cNvPicPr>
          <p:nvPr/>
        </p:nvPicPr>
        <p:blipFill>
          <a:blip r:embed="rId10">
            <a:clrChange>
              <a:clrFrom>
                <a:srgbClr val="FFFFFF"/>
              </a:clrFrom>
              <a:clrTo>
                <a:srgbClr val="FFFFFF">
                  <a:alpha val="0"/>
                </a:srgbClr>
              </a:clrTo>
            </a:clrChange>
            <a:duotone>
              <a:srgbClr val="70AD47">
                <a:shade val="45000"/>
                <a:satMod val="135000"/>
              </a:srgb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249692" y="-295275"/>
            <a:ext cx="2397446" cy="3900927"/>
          </a:xfrm>
          <a:prstGeom prst="rect">
            <a:avLst/>
          </a:prstGeom>
        </p:spPr>
      </p:pic>
      <p:pic>
        <p:nvPicPr>
          <p:cNvPr id="9" name="Image 8">
            <a:extLst>
              <a:ext uri="{FF2B5EF4-FFF2-40B4-BE49-F238E27FC236}">
                <a16:creationId xmlns:a16="http://schemas.microsoft.com/office/drawing/2014/main" id="{7ACB55B9-0466-4DB2-A41D-253067B529C4}"/>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550782" y="2767105"/>
            <a:ext cx="1905000" cy="1270000"/>
          </a:xfrm>
          <a:prstGeom prst="rect">
            <a:avLst/>
          </a:prstGeom>
        </p:spPr>
      </p:pic>
      <p:pic>
        <p:nvPicPr>
          <p:cNvPr id="10" name="Image 9">
            <a:extLst>
              <a:ext uri="{FF2B5EF4-FFF2-40B4-BE49-F238E27FC236}">
                <a16:creationId xmlns:a16="http://schemas.microsoft.com/office/drawing/2014/main" id="{BB94CFFC-0B61-4253-97E0-15B797DA1305}"/>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0208884" y="2451470"/>
            <a:ext cx="1440375" cy="1210815"/>
          </a:xfrm>
          <a:prstGeom prst="rect">
            <a:avLst/>
          </a:prstGeom>
        </p:spPr>
      </p:pic>
      <p:pic>
        <p:nvPicPr>
          <p:cNvPr id="11" name="Image 10">
            <a:extLst>
              <a:ext uri="{FF2B5EF4-FFF2-40B4-BE49-F238E27FC236}">
                <a16:creationId xmlns:a16="http://schemas.microsoft.com/office/drawing/2014/main" id="{8A85E141-D67D-41A1-9A14-082B90CD4694}"/>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0455782" y="3056877"/>
            <a:ext cx="1087445" cy="914133"/>
          </a:xfrm>
          <a:prstGeom prst="rect">
            <a:avLst/>
          </a:prstGeom>
        </p:spPr>
      </p:pic>
      <p:pic>
        <p:nvPicPr>
          <p:cNvPr id="13" name="Graphique 12">
            <a:extLst>
              <a:ext uri="{FF2B5EF4-FFF2-40B4-BE49-F238E27FC236}">
                <a16:creationId xmlns:a16="http://schemas.microsoft.com/office/drawing/2014/main" id="{EDF9F556-0C15-4245-BA45-C81BF13116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 uri="{837473B0-CC2E-450A-ABE3-18F120FF3D39}">
                <a1611:picAttrSrcUrl xmlns:a1611="http://schemas.microsoft.com/office/drawing/2016/11/main" r:id="rId17"/>
              </a:ext>
            </a:extLst>
          </a:blip>
          <a:stretch>
            <a:fillRect/>
          </a:stretch>
        </p:blipFill>
        <p:spPr>
          <a:xfrm>
            <a:off x="6332214" y="1232814"/>
            <a:ext cx="1285500" cy="1824064"/>
          </a:xfrm>
          <a:prstGeom prst="rect">
            <a:avLst/>
          </a:prstGeom>
        </p:spPr>
      </p:pic>
    </p:spTree>
    <p:extLst>
      <p:ext uri="{BB962C8B-B14F-4D97-AF65-F5344CB8AC3E}">
        <p14:creationId xmlns:p14="http://schemas.microsoft.com/office/powerpoint/2010/main" val="78106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CEBC554-5E3C-422D-B2E7-0728D0E0C2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70397" y="489359"/>
            <a:ext cx="3034367" cy="2275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 17">
            <a:extLst>
              <a:ext uri="{FF2B5EF4-FFF2-40B4-BE49-F238E27FC236}">
                <a16:creationId xmlns:a16="http://schemas.microsoft.com/office/drawing/2014/main" id="{962BC212-B95B-4A59-B76A-020A6FC5CEB0}"/>
              </a:ext>
            </a:extLst>
          </p:cNvPr>
          <p:cNvPicPr>
            <a:picLocks noChangeAspect="1"/>
          </p:cNvPicPr>
          <p:nvPr/>
        </p:nvPicPr>
        <p:blipFill>
          <a:blip r:embed="rId4">
            <a:alphaModFix amt="50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5411" y="183425"/>
            <a:ext cx="3856536" cy="2559776"/>
          </a:xfrm>
          <a:prstGeom prst="rect">
            <a:avLst/>
          </a:prstGeom>
          <a:ln>
            <a:noFill/>
          </a:ln>
          <a:effectLst>
            <a:softEdge rad="112500"/>
          </a:effectLst>
        </p:spPr>
        <p:style>
          <a:lnRef idx="0">
            <a:scrgbClr r="0" g="0" b="0"/>
          </a:lnRef>
          <a:fillRef idx="0">
            <a:scrgbClr r="0" g="0" b="0"/>
          </a:fillRef>
          <a:effectRef idx="0">
            <a:scrgbClr r="0" g="0" b="0"/>
          </a:effectRef>
          <a:fontRef idx="minor">
            <a:schemeClr val="accent6"/>
          </a:fontRef>
        </p:style>
      </p:pic>
      <p:sp>
        <p:nvSpPr>
          <p:cNvPr id="19" name="ZoneTexte 18">
            <a:extLst>
              <a:ext uri="{FF2B5EF4-FFF2-40B4-BE49-F238E27FC236}">
                <a16:creationId xmlns:a16="http://schemas.microsoft.com/office/drawing/2014/main" id="{125B1355-881D-4B60-B717-C4C991806D5A}"/>
              </a:ext>
            </a:extLst>
          </p:cNvPr>
          <p:cNvSpPr txBox="1"/>
          <p:nvPr/>
        </p:nvSpPr>
        <p:spPr>
          <a:xfrm>
            <a:off x="9328820" y="3225201"/>
            <a:ext cx="2633127" cy="369332"/>
          </a:xfrm>
          <a:custGeom>
            <a:avLst/>
            <a:gdLst>
              <a:gd name="connsiteX0" fmla="*/ 0 w 2633127"/>
              <a:gd name="connsiteY0" fmla="*/ 0 h 369332"/>
              <a:gd name="connsiteX1" fmla="*/ 710944 w 2633127"/>
              <a:gd name="connsiteY1" fmla="*/ 0 h 369332"/>
              <a:gd name="connsiteX2" fmla="*/ 1369226 w 2633127"/>
              <a:gd name="connsiteY2" fmla="*/ 0 h 369332"/>
              <a:gd name="connsiteX3" fmla="*/ 2027508 w 2633127"/>
              <a:gd name="connsiteY3" fmla="*/ 0 h 369332"/>
              <a:gd name="connsiteX4" fmla="*/ 2633127 w 2633127"/>
              <a:gd name="connsiteY4" fmla="*/ 0 h 369332"/>
              <a:gd name="connsiteX5" fmla="*/ 2633127 w 2633127"/>
              <a:gd name="connsiteY5" fmla="*/ 369332 h 369332"/>
              <a:gd name="connsiteX6" fmla="*/ 1974845 w 2633127"/>
              <a:gd name="connsiteY6" fmla="*/ 369332 h 369332"/>
              <a:gd name="connsiteX7" fmla="*/ 1316564 w 2633127"/>
              <a:gd name="connsiteY7" fmla="*/ 369332 h 369332"/>
              <a:gd name="connsiteX8" fmla="*/ 658282 w 2633127"/>
              <a:gd name="connsiteY8" fmla="*/ 369332 h 369332"/>
              <a:gd name="connsiteX9" fmla="*/ 0 w 2633127"/>
              <a:gd name="connsiteY9" fmla="*/ 369332 h 369332"/>
              <a:gd name="connsiteX10" fmla="*/ 0 w 2633127"/>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3127" h="369332" extrusionOk="0">
                <a:moveTo>
                  <a:pt x="0" y="0"/>
                </a:moveTo>
                <a:cubicBezTo>
                  <a:pt x="344870" y="14623"/>
                  <a:pt x="534968" y="2246"/>
                  <a:pt x="710944" y="0"/>
                </a:cubicBezTo>
                <a:cubicBezTo>
                  <a:pt x="886920" y="-2246"/>
                  <a:pt x="1228758" y="24627"/>
                  <a:pt x="1369226" y="0"/>
                </a:cubicBezTo>
                <a:cubicBezTo>
                  <a:pt x="1509694" y="-24627"/>
                  <a:pt x="1883029" y="13485"/>
                  <a:pt x="2027508" y="0"/>
                </a:cubicBezTo>
                <a:cubicBezTo>
                  <a:pt x="2171987" y="-13485"/>
                  <a:pt x="2395545" y="140"/>
                  <a:pt x="2633127" y="0"/>
                </a:cubicBezTo>
                <a:cubicBezTo>
                  <a:pt x="2636319" y="115644"/>
                  <a:pt x="2632642" y="215030"/>
                  <a:pt x="2633127" y="369332"/>
                </a:cubicBezTo>
                <a:cubicBezTo>
                  <a:pt x="2455951" y="364917"/>
                  <a:pt x="2240413" y="367086"/>
                  <a:pt x="1974845" y="369332"/>
                </a:cubicBezTo>
                <a:cubicBezTo>
                  <a:pt x="1709277" y="371578"/>
                  <a:pt x="1501229" y="363531"/>
                  <a:pt x="1316564" y="369332"/>
                </a:cubicBezTo>
                <a:cubicBezTo>
                  <a:pt x="1131899" y="375133"/>
                  <a:pt x="984143" y="354046"/>
                  <a:pt x="658282" y="369332"/>
                </a:cubicBezTo>
                <a:cubicBezTo>
                  <a:pt x="332421" y="384618"/>
                  <a:pt x="270465" y="369663"/>
                  <a:pt x="0" y="369332"/>
                </a:cubicBezTo>
                <a:cubicBezTo>
                  <a:pt x="-17998" y="208718"/>
                  <a:pt x="16559" y="88182"/>
                  <a:pt x="0" y="0"/>
                </a:cubicBezTo>
                <a:close/>
              </a:path>
            </a:pathLst>
          </a:custGeom>
          <a:noFill/>
          <a:ln w="9525" cap="flat" cmpd="sng" algn="ctr">
            <a:solidFill>
              <a:srgbClr val="E01431"/>
            </a:solidFill>
            <a:prstDash val="solid"/>
            <a:round/>
            <a:headEnd type="none" w="med" len="med"/>
            <a:tailEnd type="none" w="med" len="med"/>
            <a:extLst>
              <a:ext uri="{C807C97D-BFC1-408E-A445-0C87EB9F89A2}">
                <ask:lineSketchStyleProps xmlns:ask="http://schemas.microsoft.com/office/drawing/2018/sketchyshapes" sd="1073823357">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spAutoFit/>
          </a:bodyPr>
          <a:lstStyle/>
          <a:p>
            <a:r>
              <a:rPr lang="fr-FR" sz="900">
                <a:hlinkClick r:id="rId5" tooltip="https://www.photo-paysage.com/blog/2011/04/08/vacances-sur-le-littoral-provencal/"/>
              </a:rPr>
              <a:t>Cette photo</a:t>
            </a:r>
            <a:r>
              <a:rPr lang="fr-FR" sz="900"/>
              <a:t> par Auteur inconnu est soumise à la licence </a:t>
            </a:r>
            <a:r>
              <a:rPr lang="fr-FR" sz="900">
                <a:hlinkClick r:id="rId6" tooltip="https://creativecommons.org/licenses/by-nc-nd/3.0/"/>
              </a:rPr>
              <a:t>CC BY-NC-ND</a:t>
            </a:r>
            <a:endParaRPr lang="fr-FR" sz="900"/>
          </a:p>
        </p:txBody>
      </p:sp>
      <p:pic>
        <p:nvPicPr>
          <p:cNvPr id="15" name="Image 14">
            <a:extLst>
              <a:ext uri="{FF2B5EF4-FFF2-40B4-BE49-F238E27FC236}">
                <a16:creationId xmlns:a16="http://schemas.microsoft.com/office/drawing/2014/main" id="{C621D2A0-1584-4B9D-82C9-A816E2CD904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729757" y="1548801"/>
            <a:ext cx="3352799" cy="3352799"/>
          </a:xfrm>
          <a:prstGeom prst="rect">
            <a:avLst/>
          </a:prstGeom>
        </p:spPr>
      </p:pic>
      <p:sp>
        <p:nvSpPr>
          <p:cNvPr id="16" name="ZoneTexte 15">
            <a:extLst>
              <a:ext uri="{FF2B5EF4-FFF2-40B4-BE49-F238E27FC236}">
                <a16:creationId xmlns:a16="http://schemas.microsoft.com/office/drawing/2014/main" id="{0BA0A8A8-E9DE-4B78-BC3D-492A8DC09699}"/>
              </a:ext>
            </a:extLst>
          </p:cNvPr>
          <p:cNvSpPr txBox="1"/>
          <p:nvPr/>
        </p:nvSpPr>
        <p:spPr>
          <a:xfrm>
            <a:off x="8894014" y="5957501"/>
            <a:ext cx="3219452" cy="369332"/>
          </a:xfrm>
          <a:prstGeom prst="rect">
            <a:avLst/>
          </a:prstGeom>
          <a:noFill/>
        </p:spPr>
        <p:txBody>
          <a:bodyPr wrap="square" rtlCol="0">
            <a:spAutoFit/>
          </a:bodyPr>
          <a:lstStyle/>
          <a:p>
            <a:r>
              <a:rPr lang="fr-FR" sz="900" dirty="0">
                <a:hlinkClick r:id="rId8" tooltip="https://www.pngall.com/chaise-longue-png/download/48183"/>
              </a:rPr>
              <a:t>Cette photo</a:t>
            </a:r>
            <a:r>
              <a:rPr lang="fr-FR" sz="900" dirty="0"/>
              <a:t> par Auteur inconnu est soumise à la licence </a:t>
            </a:r>
            <a:r>
              <a:rPr lang="fr-FR" sz="900" dirty="0">
                <a:hlinkClick r:id="rId9" tooltip="https://creativecommons.org/licenses/by-nc/3.0/"/>
              </a:rPr>
              <a:t>CC BY-NC</a:t>
            </a:r>
            <a:endParaRPr lang="fr-FR" sz="900" dirty="0"/>
          </a:p>
        </p:txBody>
      </p:sp>
      <p:sp>
        <p:nvSpPr>
          <p:cNvPr id="2" name="Titre 1">
            <a:extLst>
              <a:ext uri="{FF2B5EF4-FFF2-40B4-BE49-F238E27FC236}">
                <a16:creationId xmlns:a16="http://schemas.microsoft.com/office/drawing/2014/main" id="{DA9EF07D-06FF-4C0C-945A-F9BBCBC72ADB}"/>
              </a:ext>
            </a:extLst>
          </p:cNvPr>
          <p:cNvSpPr>
            <a:spLocks noGrp="1"/>
          </p:cNvSpPr>
          <p:nvPr>
            <p:ph type="title"/>
          </p:nvPr>
        </p:nvSpPr>
        <p:spPr>
          <a:xfrm>
            <a:off x="721327" y="857296"/>
            <a:ext cx="4294187" cy="628651"/>
          </a:xfrm>
        </p:spPr>
        <p:txBody>
          <a:bodyPr>
            <a:normAutofit fontScale="90000"/>
          </a:bodyPr>
          <a:lstStyle/>
          <a:p>
            <a:r>
              <a:rPr lang="fr-FR" b="1" dirty="0"/>
              <a:t>… </a:t>
            </a:r>
            <a:r>
              <a:rPr lang="fr-FR" b="1" dirty="0">
                <a:latin typeface="Abadi" panose="020B0604020104020204" pitchFamily="34" charset="0"/>
              </a:rPr>
              <a:t>qui parvient, parfois à se poser.</a:t>
            </a:r>
          </a:p>
        </p:txBody>
      </p:sp>
      <p:sp>
        <p:nvSpPr>
          <p:cNvPr id="4" name="Espace réservé du texte 3">
            <a:extLst>
              <a:ext uri="{FF2B5EF4-FFF2-40B4-BE49-F238E27FC236}">
                <a16:creationId xmlns:a16="http://schemas.microsoft.com/office/drawing/2014/main" id="{0326B15C-9EFE-4FBA-8C7F-DC066E4DDD1E}"/>
              </a:ext>
            </a:extLst>
          </p:cNvPr>
          <p:cNvSpPr>
            <a:spLocks noGrp="1"/>
          </p:cNvSpPr>
          <p:nvPr>
            <p:ph type="body" sz="half" idx="2"/>
          </p:nvPr>
        </p:nvSpPr>
        <p:spPr>
          <a:xfrm>
            <a:off x="839788" y="1951037"/>
            <a:ext cx="3932237" cy="4375796"/>
          </a:xfrm>
        </p:spPr>
        <p:txBody>
          <a:bodyPr/>
          <a:lstStyle/>
          <a:p>
            <a:r>
              <a:rPr lang="fr-FR" sz="2800" dirty="0"/>
              <a:t>Une opportunité d’apaisement pour certains dans ses racines. Pour l’autre dans un décor plus aride.</a:t>
            </a:r>
          </a:p>
          <a:p>
            <a:endParaRPr lang="fr-FR" sz="2800" dirty="0"/>
          </a:p>
          <a:p>
            <a:r>
              <a:rPr lang="fr-FR" sz="2800" dirty="0"/>
              <a:t>Dans l’ensemble, les images évoquées convergent dans un idéal de lumière et de paix</a:t>
            </a:r>
            <a:r>
              <a:rPr lang="fr-FR" dirty="0"/>
              <a:t>. </a:t>
            </a:r>
          </a:p>
        </p:txBody>
      </p:sp>
      <p:pic>
        <p:nvPicPr>
          <p:cNvPr id="5" name="Espace réservé du contenu 4">
            <a:extLst>
              <a:ext uri="{FF2B5EF4-FFF2-40B4-BE49-F238E27FC236}">
                <a16:creationId xmlns:a16="http://schemas.microsoft.com/office/drawing/2014/main" id="{C7DCE07D-73EA-4ABA-96E7-CC598BB897F7}"/>
              </a:ext>
            </a:extLst>
          </p:cNvPr>
          <p:cNvPicPr>
            <a:picLocks noGrp="1" noChangeAspect="1"/>
          </p:cNvPicPr>
          <p:nvPr>
            <p:ph idx="1"/>
          </p:nvPr>
        </p:nvPicPr>
        <p:blipFill>
          <a:blip r:embed="rId10">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270606" y="-107413"/>
            <a:ext cx="4346840" cy="7072826"/>
          </a:xfrm>
          <a:prstGeom prst="rect">
            <a:avLst/>
          </a:prstGeom>
        </p:spPr>
      </p:pic>
      <p:pic>
        <p:nvPicPr>
          <p:cNvPr id="6" name="Graphique 5">
            <a:extLst>
              <a:ext uri="{FF2B5EF4-FFF2-40B4-BE49-F238E27FC236}">
                <a16:creationId xmlns:a16="http://schemas.microsoft.com/office/drawing/2014/main" id="{46FDA6D9-F80A-41C5-894B-3841E0BCFD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 uri="{837473B0-CC2E-450A-ABE3-18F120FF3D39}">
                <a1611:picAttrSrcUrl xmlns:a1611="http://schemas.microsoft.com/office/drawing/2016/11/main" r:id="rId14"/>
              </a:ext>
            </a:extLst>
          </a:blip>
          <a:stretch>
            <a:fillRect/>
          </a:stretch>
        </p:blipFill>
        <p:spPr>
          <a:xfrm>
            <a:off x="6039571" y="161492"/>
            <a:ext cx="3034366" cy="5147707"/>
          </a:xfrm>
          <a:prstGeom prst="rect">
            <a:avLst/>
          </a:prstGeom>
        </p:spPr>
      </p:pic>
      <p:pic>
        <p:nvPicPr>
          <p:cNvPr id="7" name="Image 6">
            <a:extLst>
              <a:ext uri="{FF2B5EF4-FFF2-40B4-BE49-F238E27FC236}">
                <a16:creationId xmlns:a16="http://schemas.microsoft.com/office/drawing/2014/main" id="{73E235B5-51D0-428E-AF60-30A21774B876}"/>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flipH="1">
            <a:off x="10645383" y="3690984"/>
            <a:ext cx="854221" cy="854221"/>
          </a:xfrm>
          <a:prstGeom prst="rect">
            <a:avLst/>
          </a:prstGeom>
        </p:spPr>
      </p:pic>
    </p:spTree>
    <p:extLst>
      <p:ext uri="{BB962C8B-B14F-4D97-AF65-F5344CB8AC3E}">
        <p14:creationId xmlns:p14="http://schemas.microsoft.com/office/powerpoint/2010/main" val="2401771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0E679-5D45-42A0-A59D-6573BF1FDF77}"/>
              </a:ext>
            </a:extLst>
          </p:cNvPr>
          <p:cNvSpPr>
            <a:spLocks noGrp="1"/>
          </p:cNvSpPr>
          <p:nvPr>
            <p:ph type="title"/>
          </p:nvPr>
        </p:nvSpPr>
        <p:spPr>
          <a:xfrm>
            <a:off x="519907" y="85725"/>
            <a:ext cx="3932237" cy="904875"/>
          </a:xfrm>
        </p:spPr>
        <p:txBody>
          <a:bodyPr/>
          <a:lstStyle/>
          <a:p>
            <a:r>
              <a:rPr lang="fr-FR" dirty="0">
                <a:latin typeface="Abadi" panose="020B0604020104020204" pitchFamily="34" charset="0"/>
              </a:rPr>
              <a:t>Une montgolfière</a:t>
            </a:r>
            <a:r>
              <a:rPr lang="fr-FR" dirty="0"/>
              <a:t>…</a:t>
            </a:r>
          </a:p>
        </p:txBody>
      </p:sp>
      <p:pic>
        <p:nvPicPr>
          <p:cNvPr id="6" name="Espace réservé pour une image  5">
            <a:extLst>
              <a:ext uri="{FF2B5EF4-FFF2-40B4-BE49-F238E27FC236}">
                <a16:creationId xmlns:a16="http://schemas.microsoft.com/office/drawing/2014/main" id="{04C503EC-537F-451F-8DDC-3E1C0B8831F6}"/>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785" r="7785"/>
          <a:stretch>
            <a:fillRect/>
          </a:stretch>
        </p:blipFill>
        <p:spPr>
          <a:xfrm>
            <a:off x="5468938" y="1492250"/>
            <a:ext cx="6172200" cy="4873625"/>
          </a:xfrm>
          <a:prstGeom prst="rect">
            <a:avLst/>
          </a:prstGeom>
          <a:ln>
            <a:noFill/>
          </a:ln>
          <a:effectLst>
            <a:softEdge rad="112500"/>
          </a:effectLst>
        </p:spPr>
      </p:pic>
      <p:sp>
        <p:nvSpPr>
          <p:cNvPr id="4" name="Espace réservé du texte 3">
            <a:extLst>
              <a:ext uri="{FF2B5EF4-FFF2-40B4-BE49-F238E27FC236}">
                <a16:creationId xmlns:a16="http://schemas.microsoft.com/office/drawing/2014/main" id="{6909B08A-DAF7-4EF3-B892-6AD23990DE9C}"/>
              </a:ext>
            </a:extLst>
          </p:cNvPr>
          <p:cNvSpPr>
            <a:spLocks noGrp="1"/>
          </p:cNvSpPr>
          <p:nvPr>
            <p:ph type="body" sz="half" idx="2"/>
          </p:nvPr>
        </p:nvSpPr>
        <p:spPr>
          <a:xfrm>
            <a:off x="200026" y="1400175"/>
            <a:ext cx="4572000" cy="5235575"/>
          </a:xfrm>
        </p:spPr>
        <p:txBody>
          <a:bodyPr>
            <a:noAutofit/>
          </a:bodyPr>
          <a:lstStyle/>
          <a:p>
            <a:pPr algn="just"/>
            <a:r>
              <a:rPr lang="fr-FR" sz="1800" dirty="0"/>
              <a:t>Au cours de ces ateliers, nous avons tenté de vous donner des pistes de réflexion sur des sujets qui vous importent, et cela par le biais d’outils d’intelligence collective qui (nous l’espérons) pourront vous servir à nouveau, dans les moments de doute. </a:t>
            </a:r>
          </a:p>
          <a:p>
            <a:pPr algn="just"/>
            <a:r>
              <a:rPr lang="fr-FR" sz="1800" dirty="0"/>
              <a:t>Nous avons  tenté aussi de vous montrer d’autres voies d’expression que les mots afin de mettre en lumière ce qui vous anime en tant que personne et non seulement en tant qu’aidant.</a:t>
            </a:r>
          </a:p>
          <a:p>
            <a:pPr algn="just"/>
            <a:r>
              <a:rPr lang="fr-FR" sz="1800" dirty="0"/>
              <a:t>Nous avons tenté enfin de constituer un groupe, convaincues que seul, on va peut-être plus vite mais qu’ensemble, on va certainement plus loin.  </a:t>
            </a:r>
          </a:p>
          <a:p>
            <a:pPr algn="just"/>
            <a:r>
              <a:rPr lang="fr-FR" sz="1800" dirty="0"/>
              <a:t>Les moments de transition sont des moments de fragilité et de doutes mais ils entraînent le mouvement…</a:t>
            </a:r>
          </a:p>
        </p:txBody>
      </p:sp>
      <p:sp>
        <p:nvSpPr>
          <p:cNvPr id="7" name="ZoneTexte 6">
            <a:extLst>
              <a:ext uri="{FF2B5EF4-FFF2-40B4-BE49-F238E27FC236}">
                <a16:creationId xmlns:a16="http://schemas.microsoft.com/office/drawing/2014/main" id="{EA8FD7BE-5655-4C6B-8FDC-6FB2044E5CFF}"/>
              </a:ext>
            </a:extLst>
          </p:cNvPr>
          <p:cNvSpPr txBox="1"/>
          <p:nvPr/>
        </p:nvSpPr>
        <p:spPr>
          <a:xfrm rot="983573">
            <a:off x="8459224" y="384633"/>
            <a:ext cx="2832517" cy="923330"/>
          </a:xfrm>
          <a:prstGeom prst="rect">
            <a:avLst/>
          </a:prstGeom>
          <a:noFill/>
        </p:spPr>
        <p:txBody>
          <a:bodyPr wrap="square" rtlCol="0">
            <a:spAutoFit/>
          </a:bodyPr>
          <a:lstStyle/>
          <a:p>
            <a:r>
              <a:rPr lang="fr-FR" sz="5400" dirty="0">
                <a:latin typeface="Lucida Handwriting" panose="03010101010101010101" pitchFamily="66" charset="0"/>
              </a:rPr>
              <a:t>Merci</a:t>
            </a:r>
          </a:p>
        </p:txBody>
      </p:sp>
    </p:spTree>
    <p:extLst>
      <p:ext uri="{BB962C8B-B14F-4D97-AF65-F5344CB8AC3E}">
        <p14:creationId xmlns:p14="http://schemas.microsoft.com/office/powerpoint/2010/main" val="620613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5AE2D-28D5-409C-AC12-20253D8449EC}"/>
              </a:ext>
            </a:extLst>
          </p:cNvPr>
          <p:cNvSpPr>
            <a:spLocks noGrp="1"/>
          </p:cNvSpPr>
          <p:nvPr>
            <p:ph type="title"/>
          </p:nvPr>
        </p:nvSpPr>
        <p:spPr/>
        <p:txBody>
          <a:bodyPr/>
          <a:lstStyle/>
          <a:p>
            <a:r>
              <a:rPr lang="fr-FR" dirty="0">
                <a:latin typeface="Abadi" panose="020B0604020104020204" pitchFamily="34" charset="0"/>
              </a:rPr>
              <a:t>Les ressources évoquées…</a:t>
            </a:r>
          </a:p>
        </p:txBody>
      </p:sp>
      <p:pic>
        <p:nvPicPr>
          <p:cNvPr id="5" name="Espace réservé du contenu 4">
            <a:extLst>
              <a:ext uri="{FF2B5EF4-FFF2-40B4-BE49-F238E27FC236}">
                <a16:creationId xmlns:a16="http://schemas.microsoft.com/office/drawing/2014/main" id="{0749AB13-B84F-4D92-913A-79796EAA962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27241" y="502448"/>
            <a:ext cx="1287970" cy="9096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ZoneTexte 2">
            <a:extLst>
              <a:ext uri="{FF2B5EF4-FFF2-40B4-BE49-F238E27FC236}">
                <a16:creationId xmlns:a16="http://schemas.microsoft.com/office/drawing/2014/main" id="{7946AAE2-D17B-4F8C-BE86-6EB4B6615CEA}"/>
              </a:ext>
            </a:extLst>
          </p:cNvPr>
          <p:cNvSpPr txBox="1"/>
          <p:nvPr/>
        </p:nvSpPr>
        <p:spPr>
          <a:xfrm>
            <a:off x="190501" y="1828011"/>
            <a:ext cx="15963034" cy="2462213"/>
          </a:xfrm>
          <a:prstGeom prst="rect">
            <a:avLst/>
          </a:prstGeom>
          <a:noFill/>
        </p:spPr>
        <p:txBody>
          <a:bodyPr wrap="square" rtlCol="0">
            <a:spAutoFit/>
          </a:bodyPr>
          <a:lstStyle/>
          <a:p>
            <a:r>
              <a:rPr lang="fr-FR" sz="1600" dirty="0"/>
              <a:t>Le répit à domicile: </a:t>
            </a:r>
            <a:r>
              <a:rPr lang="fr-FR" sz="1600" dirty="0">
                <a:hlinkClick r:id="rId4"/>
              </a:rPr>
              <a:t>https://www.halte-pouce.fr/</a:t>
            </a:r>
            <a:endParaRPr lang="fr-FR" sz="1600" dirty="0"/>
          </a:p>
          <a:p>
            <a:endParaRPr lang="fr-FR" sz="1600" dirty="0"/>
          </a:p>
          <a:p>
            <a:r>
              <a:rPr lang="fr-FR" sz="1600" dirty="0"/>
              <a:t>Les séjours vacances dont nous avons pu parler:</a:t>
            </a:r>
          </a:p>
          <a:p>
            <a:r>
              <a:rPr lang="fr-FR" sz="1600" dirty="0"/>
              <a:t> </a:t>
            </a:r>
            <a:r>
              <a:rPr lang="fr-FR" sz="1600" dirty="0">
                <a:hlinkClick r:id="rId5"/>
              </a:rPr>
              <a:t>https://www.enfant-different.org/mercredis-et-vacances-scolaires/reseau-passerelles-partir-en-vacances-avec-son-enfant-handicape</a:t>
            </a:r>
            <a:endParaRPr lang="fr-FR" sz="1600" dirty="0"/>
          </a:p>
          <a:p>
            <a:r>
              <a:rPr lang="fr-FR" sz="1800" u="sng" dirty="0">
                <a:solidFill>
                  <a:srgbClr val="000000"/>
                </a:solidFill>
                <a:effectLst/>
                <a:latin typeface="Calibri" panose="020F0502020204030204" pitchFamily="34" charset="0"/>
                <a:ea typeface="Calibri" panose="020F0502020204030204" pitchFamily="34" charset="0"/>
                <a:hlinkClick r:id="rId6"/>
              </a:rPr>
              <a:t>https://www.afeh.net/vacances-et-loisirs.php</a:t>
            </a:r>
            <a:endParaRPr lang="fr-FR" sz="1800" u="sng" dirty="0">
              <a:solidFill>
                <a:srgbClr val="000000"/>
              </a:solidFill>
              <a:effectLst/>
              <a:latin typeface="Calibri" panose="020F0502020204030204" pitchFamily="34" charset="0"/>
              <a:ea typeface="Calibri" panose="020F0502020204030204" pitchFamily="34" charset="0"/>
            </a:endParaRPr>
          </a:p>
          <a:p>
            <a:endParaRPr lang="fr-FR" u="sng" dirty="0">
              <a:solidFill>
                <a:srgbClr val="000000"/>
              </a:solidFill>
              <a:latin typeface="Calibri" panose="020F0502020204030204" pitchFamily="34" charset="0"/>
              <a:ea typeface="Calibri" panose="020F0502020204030204" pitchFamily="34" charset="0"/>
            </a:endParaRPr>
          </a:p>
          <a:p>
            <a:r>
              <a:rPr lang="fr-FR" dirty="0">
                <a:solidFill>
                  <a:srgbClr val="000000"/>
                </a:solidFill>
                <a:latin typeface="Calibri" panose="020F0502020204030204" pitchFamily="34" charset="0"/>
                <a:ea typeface="Calibri" panose="020F0502020204030204" pitchFamily="34" charset="0"/>
              </a:rPr>
              <a:t>Matériel adapté recyclable « Gard autonomie » collecte et redistribue le matériel adapté</a:t>
            </a:r>
            <a:r>
              <a:rPr lang="fr-FR" u="sng" dirty="0">
                <a:solidFill>
                  <a:srgbClr val="000000"/>
                </a:solidFill>
                <a:latin typeface="Calibri" panose="020F0502020204030204" pitchFamily="34" charset="0"/>
                <a:ea typeface="Calibri" panose="020F0502020204030204" pitchFamily="34" charset="0"/>
              </a:rPr>
              <a:t>: </a:t>
            </a:r>
            <a:r>
              <a:rPr lang="fr-FR" u="sng" dirty="0">
                <a:solidFill>
                  <a:srgbClr val="000000"/>
                </a:solidFill>
                <a:latin typeface="Calibri" panose="020F0502020204030204" pitchFamily="34" charset="0"/>
                <a:ea typeface="Calibri" panose="020F0502020204030204" pitchFamily="34" charset="0"/>
                <a:hlinkClick r:id="rId7"/>
              </a:rPr>
              <a:t>https://gardetautonomie.com/</a:t>
            </a:r>
            <a:endParaRPr lang="fr-FR" u="sng" dirty="0">
              <a:solidFill>
                <a:srgbClr val="000000"/>
              </a:solidFill>
              <a:latin typeface="Calibri" panose="020F0502020204030204" pitchFamily="34" charset="0"/>
              <a:ea typeface="Calibri" panose="020F0502020204030204" pitchFamily="34" charset="0"/>
            </a:endParaRPr>
          </a:p>
          <a:p>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403919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0E1FF2-1490-45FB-905C-377606DA2727}"/>
              </a:ext>
            </a:extLst>
          </p:cNvPr>
          <p:cNvSpPr>
            <a:spLocks noGrp="1"/>
          </p:cNvSpPr>
          <p:nvPr>
            <p:ph type="title"/>
          </p:nvPr>
        </p:nvSpPr>
        <p:spPr/>
        <p:txBody>
          <a:bodyPr>
            <a:normAutofit/>
          </a:bodyPr>
          <a:lstStyle/>
          <a:p>
            <a:r>
              <a:rPr lang="fr-FR" dirty="0"/>
              <a:t> </a:t>
            </a:r>
          </a:p>
        </p:txBody>
      </p:sp>
      <p:sp>
        <p:nvSpPr>
          <p:cNvPr id="3" name="Espace réservé du contenu 2">
            <a:extLst>
              <a:ext uri="{FF2B5EF4-FFF2-40B4-BE49-F238E27FC236}">
                <a16:creationId xmlns:a16="http://schemas.microsoft.com/office/drawing/2014/main" id="{16DDF11D-D8CA-4751-9ED6-D60C460AA2F3}"/>
              </a:ext>
            </a:extLst>
          </p:cNvPr>
          <p:cNvSpPr>
            <a:spLocks noGrp="1"/>
          </p:cNvSpPr>
          <p:nvPr>
            <p:ph idx="1"/>
          </p:nvPr>
        </p:nvSpPr>
        <p:spPr/>
        <p:txBody>
          <a:bodyPr/>
          <a:lstStyle/>
          <a:p>
            <a:r>
              <a:rPr lang="fr-FR" dirty="0"/>
              <a:t>Une rencontre avec l’association Halte Pouce était initialement prévue et empêchée au dernier moment pour des raisons de santé. Au pied levé, nous avons donc repris les trois thèmes choisis.</a:t>
            </a:r>
          </a:p>
        </p:txBody>
      </p:sp>
    </p:spTree>
    <p:extLst>
      <p:ext uri="{BB962C8B-B14F-4D97-AF65-F5344CB8AC3E}">
        <p14:creationId xmlns:p14="http://schemas.microsoft.com/office/powerpoint/2010/main" val="267035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8E84C-DD14-47B0-88B7-62068CEDB2CF}"/>
              </a:ext>
            </a:extLst>
          </p:cNvPr>
          <p:cNvSpPr>
            <a:spLocks noGrp="1"/>
          </p:cNvSpPr>
          <p:nvPr>
            <p:ph type="title"/>
          </p:nvPr>
        </p:nvSpPr>
        <p:spPr/>
        <p:txBody>
          <a:bodyPr>
            <a:normAutofit fontScale="90000"/>
          </a:bodyPr>
          <a:lstStyle/>
          <a:p>
            <a:r>
              <a:rPr lang="fr-FR" dirty="0">
                <a:latin typeface="Abadi" panose="020B0604020104020204" pitchFamily="34" charset="0"/>
              </a:rPr>
              <a:t>Sur le thème du répit, nous avions identifié: Des ressources basées sur le rapport aux autres.</a:t>
            </a:r>
          </a:p>
        </p:txBody>
      </p:sp>
      <p:pic>
        <p:nvPicPr>
          <p:cNvPr id="3074" name="Picture 2">
            <a:extLst>
              <a:ext uri="{FF2B5EF4-FFF2-40B4-BE49-F238E27FC236}">
                <a16:creationId xmlns:a16="http://schemas.microsoft.com/office/drawing/2014/main" id="{012873ED-8FC0-46BA-945B-9784F3FD91D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519" t="13777" r="4165" b="6277"/>
          <a:stretch/>
        </p:blipFill>
        <p:spPr bwMode="auto">
          <a:xfrm>
            <a:off x="2789585" y="1819467"/>
            <a:ext cx="7285383" cy="47938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A2C4C5-3965-4B5F-8C9E-06F06BE99990}"/>
              </a:ext>
            </a:extLst>
          </p:cNvPr>
          <p:cNvSpPr/>
          <p:nvPr/>
        </p:nvSpPr>
        <p:spPr>
          <a:xfrm>
            <a:off x="277519" y="4920877"/>
            <a:ext cx="5024132" cy="923330"/>
          </a:xfrm>
          <a:prstGeom prst="rect">
            <a:avLst/>
          </a:prstGeom>
          <a:noFill/>
        </p:spPr>
        <p:txBody>
          <a:bodyPr wrap="non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Déculpabilisation</a:t>
            </a: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a:extLst>
              <a:ext uri="{FF2B5EF4-FFF2-40B4-BE49-F238E27FC236}">
                <a16:creationId xmlns:a16="http://schemas.microsoft.com/office/drawing/2014/main" id="{D654C4A6-18DA-462D-900C-6A46B1C7EAF0}"/>
              </a:ext>
            </a:extLst>
          </p:cNvPr>
          <p:cNvSpPr/>
          <p:nvPr/>
        </p:nvSpPr>
        <p:spPr>
          <a:xfrm>
            <a:off x="7826806" y="4647048"/>
            <a:ext cx="288297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5400" b="1" dirty="0">
                <a:ln/>
                <a:solidFill>
                  <a:schemeClr val="accent4"/>
                </a:solidFill>
              </a:rPr>
              <a:t>Légèreté!</a:t>
            </a:r>
            <a:endParaRPr lang="fr-FR" sz="5400" b="1" cap="none" spc="0" dirty="0">
              <a:ln/>
              <a:solidFill>
                <a:schemeClr val="accent4"/>
              </a:solidFill>
              <a:effectLst/>
            </a:endParaRPr>
          </a:p>
        </p:txBody>
      </p:sp>
      <p:sp>
        <p:nvSpPr>
          <p:cNvPr id="6" name="Rectangle 5">
            <a:extLst>
              <a:ext uri="{FF2B5EF4-FFF2-40B4-BE49-F238E27FC236}">
                <a16:creationId xmlns:a16="http://schemas.microsoft.com/office/drawing/2014/main" id="{EE0143FA-D310-4618-8216-0C7B851BE172}"/>
              </a:ext>
            </a:extLst>
          </p:cNvPr>
          <p:cNvSpPr/>
          <p:nvPr/>
        </p:nvSpPr>
        <p:spPr>
          <a:xfrm>
            <a:off x="5398033" y="3429000"/>
            <a:ext cx="1116011" cy="523220"/>
          </a:xfrm>
          <a:prstGeom prst="rect">
            <a:avLst/>
          </a:prstGeom>
          <a:noFill/>
        </p:spPr>
        <p:txBody>
          <a:bodyPr wrap="none" lIns="91440" tIns="45720" rIns="91440" bIns="45720">
            <a:spAutoFit/>
          </a:bodyPr>
          <a:lstStyle/>
          <a:p>
            <a:pPr algn="ctr"/>
            <a:r>
              <a:rPr lang="fr-FR"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fratrie</a:t>
            </a:r>
            <a:endParaRPr lang="fr-FR"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ctangle 6">
            <a:extLst>
              <a:ext uri="{FF2B5EF4-FFF2-40B4-BE49-F238E27FC236}">
                <a16:creationId xmlns:a16="http://schemas.microsoft.com/office/drawing/2014/main" id="{34582F22-D0D5-429D-8673-581906F7A245}"/>
              </a:ext>
            </a:extLst>
          </p:cNvPr>
          <p:cNvSpPr/>
          <p:nvPr/>
        </p:nvSpPr>
        <p:spPr>
          <a:xfrm rot="627250">
            <a:off x="7439784" y="2094514"/>
            <a:ext cx="4535601"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Mental d’acier!</a:t>
            </a:r>
          </a:p>
        </p:txBody>
      </p:sp>
    </p:spTree>
    <p:extLst>
      <p:ext uri="{BB962C8B-B14F-4D97-AF65-F5344CB8AC3E}">
        <p14:creationId xmlns:p14="http://schemas.microsoft.com/office/powerpoint/2010/main" val="201007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C99B699-C640-441E-A41D-3BCEDCF2C0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6577" y="2760629"/>
            <a:ext cx="4109423" cy="4127564"/>
          </a:xfrm>
          <a:prstGeom prst="rect">
            <a:avLst/>
          </a:prstGeom>
        </p:spPr>
      </p:pic>
      <p:sp>
        <p:nvSpPr>
          <p:cNvPr id="2" name="Titre 1">
            <a:extLst>
              <a:ext uri="{FF2B5EF4-FFF2-40B4-BE49-F238E27FC236}">
                <a16:creationId xmlns:a16="http://schemas.microsoft.com/office/drawing/2014/main" id="{0C05E70A-C433-41CC-8153-482EBD1C91FA}"/>
              </a:ext>
            </a:extLst>
          </p:cNvPr>
          <p:cNvSpPr>
            <a:spLocks noGrp="1"/>
          </p:cNvSpPr>
          <p:nvPr>
            <p:ph type="title"/>
          </p:nvPr>
        </p:nvSpPr>
        <p:spPr/>
        <p:txBody>
          <a:bodyPr/>
          <a:lstStyle/>
          <a:p>
            <a:r>
              <a:rPr lang="fr-FR" dirty="0">
                <a:latin typeface="Abadi" panose="020B0604020104020204" pitchFamily="34" charset="0"/>
              </a:rPr>
              <a:t>Nous avons donc extrait trois thèmes retenus pour nos échanges</a:t>
            </a:r>
          </a:p>
        </p:txBody>
      </p:sp>
      <p:sp>
        <p:nvSpPr>
          <p:cNvPr id="3" name="Espace réservé du contenu 2">
            <a:extLst>
              <a:ext uri="{FF2B5EF4-FFF2-40B4-BE49-F238E27FC236}">
                <a16:creationId xmlns:a16="http://schemas.microsoft.com/office/drawing/2014/main" id="{C890C0AB-5F2B-42C7-ADCB-24E738BB8877}"/>
              </a:ext>
            </a:extLst>
          </p:cNvPr>
          <p:cNvSpPr>
            <a:spLocks noGrp="1"/>
          </p:cNvSpPr>
          <p:nvPr>
            <p:ph idx="1"/>
          </p:nvPr>
        </p:nvSpPr>
        <p:spPr/>
        <p:txBody>
          <a:bodyPr/>
          <a:lstStyle/>
          <a:p>
            <a:r>
              <a:rPr lang="fr-FR" dirty="0"/>
              <a:t>Culpabilité.</a:t>
            </a:r>
          </a:p>
          <a:p>
            <a:endParaRPr lang="fr-FR" dirty="0"/>
          </a:p>
          <a:p>
            <a:endParaRPr lang="fr-FR" dirty="0"/>
          </a:p>
          <a:p>
            <a:endParaRPr lang="fr-FR" dirty="0"/>
          </a:p>
          <a:p>
            <a:r>
              <a:rPr lang="fr-FR" dirty="0"/>
              <a:t>Lâcher-prise.                                       Résilience:</a:t>
            </a:r>
          </a:p>
        </p:txBody>
      </p:sp>
      <p:pic>
        <p:nvPicPr>
          <p:cNvPr id="5" name="Image 4">
            <a:extLst>
              <a:ext uri="{FF2B5EF4-FFF2-40B4-BE49-F238E27FC236}">
                <a16:creationId xmlns:a16="http://schemas.microsoft.com/office/drawing/2014/main" id="{3E526E12-1B58-4718-B88C-44F6BF98CC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10833" y="1639709"/>
            <a:ext cx="3103108" cy="1306837"/>
          </a:xfrm>
          <a:prstGeom prst="rect">
            <a:avLst/>
          </a:prstGeom>
        </p:spPr>
      </p:pic>
      <p:pic>
        <p:nvPicPr>
          <p:cNvPr id="10" name="Image 9">
            <a:extLst>
              <a:ext uri="{FF2B5EF4-FFF2-40B4-BE49-F238E27FC236}">
                <a16:creationId xmlns:a16="http://schemas.microsoft.com/office/drawing/2014/main" id="{5F4618D0-381B-4685-8507-E5A2DC65383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933204" y="2864570"/>
            <a:ext cx="4109424" cy="3660322"/>
          </a:xfrm>
          <a:prstGeom prst="rect">
            <a:avLst/>
          </a:prstGeom>
        </p:spPr>
      </p:pic>
      <p:sp>
        <p:nvSpPr>
          <p:cNvPr id="11" name="ZoneTexte 10">
            <a:extLst>
              <a:ext uri="{FF2B5EF4-FFF2-40B4-BE49-F238E27FC236}">
                <a16:creationId xmlns:a16="http://schemas.microsoft.com/office/drawing/2014/main" id="{E832E098-8B6F-4A40-9A4A-B1AACF0E7BAB}"/>
              </a:ext>
            </a:extLst>
          </p:cNvPr>
          <p:cNvSpPr txBox="1"/>
          <p:nvPr/>
        </p:nvSpPr>
        <p:spPr>
          <a:xfrm>
            <a:off x="8084456" y="6872820"/>
            <a:ext cx="4107543" cy="230832"/>
          </a:xfrm>
          <a:prstGeom prst="rect">
            <a:avLst/>
          </a:prstGeom>
          <a:noFill/>
        </p:spPr>
        <p:txBody>
          <a:bodyPr wrap="square" rtlCol="0">
            <a:spAutoFit/>
          </a:bodyPr>
          <a:lstStyle/>
          <a:p>
            <a:r>
              <a:rPr lang="fr-FR" sz="900">
                <a:hlinkClick r:id="rId7" tooltip="https://zenflo.org/petit-traite-de-resilience-locale/"/>
              </a:rPr>
              <a:t>Cette photo</a:t>
            </a:r>
            <a:r>
              <a:rPr lang="fr-FR" sz="900"/>
              <a:t> par Auteur inconnu est soumise à la licence </a:t>
            </a:r>
            <a:r>
              <a:rPr lang="fr-FR" sz="900">
                <a:hlinkClick r:id="rId8" tooltip="https://creativecommons.org/licenses/by-nc-nd/3.0/"/>
              </a:rPr>
              <a:t>CC BY-NC-ND</a:t>
            </a:r>
            <a:endParaRPr lang="fr-FR" sz="900"/>
          </a:p>
        </p:txBody>
      </p:sp>
    </p:spTree>
    <p:extLst>
      <p:ext uri="{BB962C8B-B14F-4D97-AF65-F5344CB8AC3E}">
        <p14:creationId xmlns:p14="http://schemas.microsoft.com/office/powerpoint/2010/main" val="136532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CDDE5-CC14-4BF4-B05D-8383D45AD70A}"/>
              </a:ext>
            </a:extLst>
          </p:cNvPr>
          <p:cNvSpPr>
            <a:spLocks noGrp="1"/>
          </p:cNvSpPr>
          <p:nvPr>
            <p:ph type="title"/>
          </p:nvPr>
        </p:nvSpPr>
        <p:spPr/>
        <p:txBody>
          <a:bodyPr/>
          <a:lstStyle/>
          <a:p>
            <a:r>
              <a:rPr lang="fr-FR" dirty="0">
                <a:latin typeface="Abadi" panose="020B0604020104020204" pitchFamily="34" charset="0"/>
              </a:rPr>
              <a:t>La culpabilité</a:t>
            </a:r>
            <a:r>
              <a:rPr lang="fr-FR" dirty="0"/>
              <a:t>.</a:t>
            </a:r>
          </a:p>
        </p:txBody>
      </p:sp>
      <p:sp>
        <p:nvSpPr>
          <p:cNvPr id="3" name="Espace réservé du contenu 2">
            <a:extLst>
              <a:ext uri="{FF2B5EF4-FFF2-40B4-BE49-F238E27FC236}">
                <a16:creationId xmlns:a16="http://schemas.microsoft.com/office/drawing/2014/main" id="{2D38F01C-8043-45F4-A493-85A79A49891B}"/>
              </a:ext>
            </a:extLst>
          </p:cNvPr>
          <p:cNvSpPr>
            <a:spLocks noGrp="1"/>
          </p:cNvSpPr>
          <p:nvPr>
            <p:ph idx="1"/>
          </p:nvPr>
        </p:nvSpPr>
        <p:spPr>
          <a:xfrm>
            <a:off x="838200" y="2444749"/>
            <a:ext cx="10515600" cy="4802187"/>
          </a:xfrm>
        </p:spPr>
        <p:txBody>
          <a:bodyPr>
            <a:normAutofit/>
          </a:bodyPr>
          <a:lstStyle/>
          <a:p>
            <a:r>
              <a:rPr lang="fr-FR" dirty="0">
                <a:solidFill>
                  <a:srgbClr val="FF0000"/>
                </a:solidFill>
              </a:rPr>
              <a:t>QUAND? </a:t>
            </a:r>
            <a:r>
              <a:rPr lang="fr-FR" dirty="0"/>
              <a:t>Dès la naissance, ou dès l’annonce du diagnostic. Le manque d’accompagnement après l’annonce enracine d’autant plus la culpabilité en nous. « Les soignants font peser tout le poids de la responsabilité parentale. » </a:t>
            </a:r>
          </a:p>
          <a:p>
            <a:r>
              <a:rPr lang="fr-FR" dirty="0">
                <a:solidFill>
                  <a:srgbClr val="FF0000"/>
                </a:solidFill>
              </a:rPr>
              <a:t>POURQUOI? </a:t>
            </a:r>
            <a:r>
              <a:rPr lang="fr-FR" dirty="0"/>
              <a:t>A cause du manque de temps. Par rapport à la fratrie. De par le poids de la responsabilité. Le choix de l’orientation est un poids très lourd.</a:t>
            </a:r>
          </a:p>
          <a:p>
            <a:r>
              <a:rPr lang="fr-FR" dirty="0">
                <a:solidFill>
                  <a:srgbClr val="FF0000"/>
                </a:solidFill>
              </a:rPr>
              <a:t>CONSEQUENCES</a:t>
            </a:r>
            <a:r>
              <a:rPr lang="fr-FR" dirty="0"/>
              <a:t>: Empêche le lâcher-prise. Malgré tout, elle a une utilité dans le parcours parental: empêcher la résignation, pousser au combat.</a:t>
            </a:r>
          </a:p>
        </p:txBody>
      </p:sp>
      <p:pic>
        <p:nvPicPr>
          <p:cNvPr id="4" name="Image 3">
            <a:extLst>
              <a:ext uri="{FF2B5EF4-FFF2-40B4-BE49-F238E27FC236}">
                <a16:creationId xmlns:a16="http://schemas.microsoft.com/office/drawing/2014/main" id="{BB93BF2B-A465-4192-8A3F-3C70EBBFEF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66819" y="365125"/>
            <a:ext cx="3103108" cy="1306837"/>
          </a:xfrm>
          <a:prstGeom prst="rect">
            <a:avLst/>
          </a:prstGeom>
        </p:spPr>
      </p:pic>
    </p:spTree>
    <p:extLst>
      <p:ext uri="{BB962C8B-B14F-4D97-AF65-F5344CB8AC3E}">
        <p14:creationId xmlns:p14="http://schemas.microsoft.com/office/powerpoint/2010/main" val="110912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DCD7D6-FB02-4AF5-9787-4CBAD835ABA9}"/>
              </a:ext>
            </a:extLst>
          </p:cNvPr>
          <p:cNvSpPr>
            <a:spLocks noGrp="1"/>
          </p:cNvSpPr>
          <p:nvPr>
            <p:ph type="title"/>
          </p:nvPr>
        </p:nvSpPr>
        <p:spPr>
          <a:xfrm>
            <a:off x="200025" y="365126"/>
            <a:ext cx="11153775" cy="1111250"/>
          </a:xfrm>
        </p:spPr>
        <p:txBody>
          <a:bodyPr>
            <a:normAutofit fontScale="90000"/>
          </a:bodyPr>
          <a:lstStyle/>
          <a:p>
            <a:r>
              <a:rPr lang="fr-FR" dirty="0">
                <a:latin typeface="Abadi" panose="020B0604020104020204" pitchFamily="34" charset="0"/>
              </a:rPr>
              <a:t>Reconnaître la culpabilité mais réduire sa place, laisser de la légèreté.</a:t>
            </a:r>
          </a:p>
        </p:txBody>
      </p:sp>
      <p:sp>
        <p:nvSpPr>
          <p:cNvPr id="3" name="Espace réservé du contenu 2">
            <a:extLst>
              <a:ext uri="{FF2B5EF4-FFF2-40B4-BE49-F238E27FC236}">
                <a16:creationId xmlns:a16="http://schemas.microsoft.com/office/drawing/2014/main" id="{874BB79E-475D-4DA5-B5A1-5591C5291354}"/>
              </a:ext>
            </a:extLst>
          </p:cNvPr>
          <p:cNvSpPr>
            <a:spLocks noGrp="1"/>
          </p:cNvSpPr>
          <p:nvPr>
            <p:ph idx="1"/>
          </p:nvPr>
        </p:nvSpPr>
        <p:spPr/>
        <p:txBody>
          <a:bodyPr>
            <a:normAutofit fontScale="92500" lnSpcReduction="10000"/>
          </a:bodyPr>
          <a:lstStyle/>
          <a:p>
            <a:r>
              <a:rPr lang="fr-FR" dirty="0"/>
              <a:t>Fait partie </a:t>
            </a:r>
            <a:r>
              <a:rPr lang="fr-FR" b="1" dirty="0"/>
              <a:t>du parcours usuel du parent</a:t>
            </a:r>
            <a:r>
              <a:rPr lang="fr-FR" dirty="0"/>
              <a:t>, quelle que soit la situation mais est amplifiée par le handicap. Elle reste un poids.</a:t>
            </a:r>
          </a:p>
          <a:p>
            <a:r>
              <a:rPr lang="fr-FR" dirty="0"/>
              <a:t>Il existe deux </a:t>
            </a:r>
            <a:r>
              <a:rPr lang="fr-FR" b="1" dirty="0"/>
              <a:t>sortes de culpabilité</a:t>
            </a:r>
            <a:r>
              <a:rPr lang="fr-FR" dirty="0"/>
              <a:t>: celle que l’on peut partager et celle que l’on tait, même avec son entourage proche. </a:t>
            </a:r>
          </a:p>
          <a:p>
            <a:r>
              <a:rPr lang="fr-FR" dirty="0"/>
              <a:t>Le parent est seul décisionnaire. ( émergence de la question de l’auto-détermination et de ses limites. ) </a:t>
            </a:r>
            <a:r>
              <a:rPr lang="fr-FR" b="1" dirty="0"/>
              <a:t>Comment ouvrir les portes du choix </a:t>
            </a:r>
            <a:r>
              <a:rPr lang="fr-FR" dirty="0"/>
              <a:t>à notre enfant? Peut-être sur de tout petits choix au quotidien. Cela renvoie aussi au travail sur la communication. L’accès au choix se travaille. </a:t>
            </a:r>
          </a:p>
          <a:p>
            <a:r>
              <a:rPr lang="fr-FR" dirty="0"/>
              <a:t>A ce sujet sur la formulation du projet de vie plusieurs outils qui peuvent donner des pistes pour d’autres types de handicaps et permettre l’adaptation de ce processus </a:t>
            </a:r>
            <a:r>
              <a:rPr lang="fr-FR" dirty="0">
                <a:hlinkClick r:id="rId2"/>
              </a:rPr>
              <a:t>https://trisomie21-france.org/cest-ma-vie-je-la-choisis-3/</a:t>
            </a:r>
            <a:endParaRPr lang="fr-FR" dirty="0"/>
          </a:p>
          <a:p>
            <a:endParaRPr lang="fr-FR" dirty="0"/>
          </a:p>
        </p:txBody>
      </p:sp>
    </p:spTree>
    <p:extLst>
      <p:ext uri="{BB962C8B-B14F-4D97-AF65-F5344CB8AC3E}">
        <p14:creationId xmlns:p14="http://schemas.microsoft.com/office/powerpoint/2010/main" val="22895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A75DE-BB3B-4CDD-A272-774E81C87FBF}"/>
              </a:ext>
            </a:extLst>
          </p:cNvPr>
          <p:cNvSpPr>
            <a:spLocks noGrp="1"/>
          </p:cNvSpPr>
          <p:nvPr>
            <p:ph type="title"/>
          </p:nvPr>
        </p:nvSpPr>
        <p:spPr>
          <a:xfrm>
            <a:off x="76200" y="95024"/>
            <a:ext cx="10515600" cy="1200329"/>
          </a:xfrm>
        </p:spPr>
        <p:txBody>
          <a:bodyPr>
            <a:normAutofit fontScale="90000"/>
          </a:bodyPr>
          <a:lstStyle/>
          <a:p>
            <a:r>
              <a:rPr lang="fr-FR" dirty="0">
                <a:latin typeface="Abadi" panose="020B0604020104020204" pitchFamily="34" charset="0"/>
              </a:rPr>
              <a:t>Une image vaut mille mots! </a:t>
            </a:r>
            <a:br>
              <a:rPr lang="fr-FR" dirty="0"/>
            </a:br>
            <a:endParaRPr lang="fr-FR" dirty="0"/>
          </a:p>
        </p:txBody>
      </p:sp>
      <p:sp>
        <p:nvSpPr>
          <p:cNvPr id="7" name="ZoneTexte 6">
            <a:extLst>
              <a:ext uri="{FF2B5EF4-FFF2-40B4-BE49-F238E27FC236}">
                <a16:creationId xmlns:a16="http://schemas.microsoft.com/office/drawing/2014/main" id="{E10A475D-37B8-47FB-855B-F8C2FD3543D0}"/>
              </a:ext>
            </a:extLst>
          </p:cNvPr>
          <p:cNvSpPr txBox="1"/>
          <p:nvPr/>
        </p:nvSpPr>
        <p:spPr>
          <a:xfrm>
            <a:off x="7757018" y="783628"/>
            <a:ext cx="4362450" cy="1754326"/>
          </a:xfrm>
          <a:custGeom>
            <a:avLst/>
            <a:gdLst>
              <a:gd name="connsiteX0" fmla="*/ 0 w 4362450"/>
              <a:gd name="connsiteY0" fmla="*/ 0 h 1754326"/>
              <a:gd name="connsiteX1" fmla="*/ 4362450 w 4362450"/>
              <a:gd name="connsiteY1" fmla="*/ 0 h 1754326"/>
              <a:gd name="connsiteX2" fmla="*/ 4362450 w 4362450"/>
              <a:gd name="connsiteY2" fmla="*/ 1754326 h 1754326"/>
              <a:gd name="connsiteX3" fmla="*/ 0 w 4362450"/>
              <a:gd name="connsiteY3" fmla="*/ 1754326 h 1754326"/>
              <a:gd name="connsiteX4" fmla="*/ 0 w 436245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450" h="1754326" fill="none" extrusionOk="0">
                <a:moveTo>
                  <a:pt x="0" y="0"/>
                </a:moveTo>
                <a:cubicBezTo>
                  <a:pt x="1714598" y="-33775"/>
                  <a:pt x="3042706" y="138873"/>
                  <a:pt x="4362450" y="0"/>
                </a:cubicBezTo>
                <a:cubicBezTo>
                  <a:pt x="4388526" y="190305"/>
                  <a:pt x="4344468" y="1262717"/>
                  <a:pt x="4362450" y="1754326"/>
                </a:cubicBezTo>
                <a:cubicBezTo>
                  <a:pt x="2430574" y="1616996"/>
                  <a:pt x="1621513" y="1616470"/>
                  <a:pt x="0" y="1754326"/>
                </a:cubicBezTo>
                <a:cubicBezTo>
                  <a:pt x="25931" y="954614"/>
                  <a:pt x="45305" y="226420"/>
                  <a:pt x="0" y="0"/>
                </a:cubicBezTo>
                <a:close/>
              </a:path>
              <a:path w="4362450" h="1754326" stroke="0" extrusionOk="0">
                <a:moveTo>
                  <a:pt x="0" y="0"/>
                </a:moveTo>
                <a:cubicBezTo>
                  <a:pt x="669880" y="-101487"/>
                  <a:pt x="2256898" y="-162162"/>
                  <a:pt x="4362450" y="0"/>
                </a:cubicBezTo>
                <a:cubicBezTo>
                  <a:pt x="4292875" y="826540"/>
                  <a:pt x="4379060" y="1166658"/>
                  <a:pt x="4362450" y="1754326"/>
                </a:cubicBezTo>
                <a:cubicBezTo>
                  <a:pt x="2390321" y="1804391"/>
                  <a:pt x="1603463" y="1595877"/>
                  <a:pt x="0" y="1754326"/>
                </a:cubicBezTo>
                <a:cubicBezTo>
                  <a:pt x="103244" y="1148964"/>
                  <a:pt x="131443" y="779490"/>
                  <a:pt x="0" y="0"/>
                </a:cubicBezTo>
                <a:close/>
              </a:path>
            </a:pathLst>
          </a:custGeom>
          <a:solidFill>
            <a:schemeClr val="accent2">
              <a:lumMod val="60000"/>
              <a:lumOff val="40000"/>
            </a:schemeClr>
          </a:solidFill>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a:effectLst>
            <a:outerShdw blurRad="76200" dir="18900000" sy="23000" kx="-1200000" algn="bl" rotWithShape="0">
              <a:prstClr val="black">
                <a:alpha val="20000"/>
              </a:prstClr>
            </a:outerShdw>
          </a:effectLst>
        </p:spPr>
        <p:txBody>
          <a:bodyPr wrap="square" rtlCol="0">
            <a:spAutoFit/>
          </a:bodyPr>
          <a:lstStyle/>
          <a:p>
            <a:pPr algn="ctr"/>
            <a:r>
              <a:rPr lang="fr-FR" dirty="0"/>
              <a:t>A la recherche de la formule magique: la sienne</a:t>
            </a:r>
          </a:p>
          <a:p>
            <a:pPr algn="ctr"/>
            <a:r>
              <a:rPr lang="fr-FR" dirty="0"/>
              <a:t>Le </a:t>
            </a:r>
            <a:r>
              <a:rPr lang="fr-FR" b="1" dirty="0"/>
              <a:t>petit chimiste </a:t>
            </a:r>
            <a:r>
              <a:rPr lang="fr-FR" dirty="0"/>
              <a:t>qui tente,</a:t>
            </a:r>
          </a:p>
          <a:p>
            <a:pPr algn="ctr"/>
            <a:r>
              <a:rPr lang="fr-FR" dirty="0"/>
              <a:t> essaie</a:t>
            </a:r>
          </a:p>
          <a:p>
            <a:pPr algn="ctr"/>
            <a:r>
              <a:rPr lang="fr-FR" dirty="0"/>
              <a:t> et essaie encore</a:t>
            </a:r>
          </a:p>
          <a:p>
            <a:pPr algn="ctr"/>
            <a:r>
              <a:rPr lang="fr-FR" dirty="0"/>
              <a:t>de nouvelles formules.</a:t>
            </a:r>
          </a:p>
        </p:txBody>
      </p:sp>
      <p:sp>
        <p:nvSpPr>
          <p:cNvPr id="8" name="ZoneTexte 7">
            <a:extLst>
              <a:ext uri="{FF2B5EF4-FFF2-40B4-BE49-F238E27FC236}">
                <a16:creationId xmlns:a16="http://schemas.microsoft.com/office/drawing/2014/main" id="{96E8B898-868A-4D23-B513-F791A6A4F81E}"/>
              </a:ext>
            </a:extLst>
          </p:cNvPr>
          <p:cNvSpPr txBox="1"/>
          <p:nvPr/>
        </p:nvSpPr>
        <p:spPr>
          <a:xfrm>
            <a:off x="275439" y="1337625"/>
            <a:ext cx="2253757" cy="1200329"/>
          </a:xfrm>
          <a:custGeom>
            <a:avLst/>
            <a:gdLst>
              <a:gd name="connsiteX0" fmla="*/ 0 w 2253757"/>
              <a:gd name="connsiteY0" fmla="*/ 0 h 1200329"/>
              <a:gd name="connsiteX1" fmla="*/ 608514 w 2253757"/>
              <a:gd name="connsiteY1" fmla="*/ 0 h 1200329"/>
              <a:gd name="connsiteX2" fmla="*/ 1194491 w 2253757"/>
              <a:gd name="connsiteY2" fmla="*/ 0 h 1200329"/>
              <a:gd name="connsiteX3" fmla="*/ 2253757 w 2253757"/>
              <a:gd name="connsiteY3" fmla="*/ 0 h 1200329"/>
              <a:gd name="connsiteX4" fmla="*/ 2253757 w 2253757"/>
              <a:gd name="connsiteY4" fmla="*/ 388106 h 1200329"/>
              <a:gd name="connsiteX5" fmla="*/ 2253757 w 2253757"/>
              <a:gd name="connsiteY5" fmla="*/ 764209 h 1200329"/>
              <a:gd name="connsiteX6" fmla="*/ 2253757 w 2253757"/>
              <a:gd name="connsiteY6" fmla="*/ 1200329 h 1200329"/>
              <a:gd name="connsiteX7" fmla="*/ 1645243 w 2253757"/>
              <a:gd name="connsiteY7" fmla="*/ 1200329 h 1200329"/>
              <a:gd name="connsiteX8" fmla="*/ 1126879 w 2253757"/>
              <a:gd name="connsiteY8" fmla="*/ 1200329 h 1200329"/>
              <a:gd name="connsiteX9" fmla="*/ 518364 w 2253757"/>
              <a:gd name="connsiteY9" fmla="*/ 1200329 h 1200329"/>
              <a:gd name="connsiteX10" fmla="*/ 0 w 2253757"/>
              <a:gd name="connsiteY10" fmla="*/ 1200329 h 1200329"/>
              <a:gd name="connsiteX11" fmla="*/ 0 w 2253757"/>
              <a:gd name="connsiteY11" fmla="*/ 836229 h 1200329"/>
              <a:gd name="connsiteX12" fmla="*/ 0 w 2253757"/>
              <a:gd name="connsiteY12" fmla="*/ 448123 h 1200329"/>
              <a:gd name="connsiteX13" fmla="*/ 0 w 2253757"/>
              <a:gd name="connsiteY13"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3757" h="1200329" fill="none" extrusionOk="0">
                <a:moveTo>
                  <a:pt x="0" y="0"/>
                </a:moveTo>
                <a:cubicBezTo>
                  <a:pt x="227670" y="-26737"/>
                  <a:pt x="318173" y="19085"/>
                  <a:pt x="608514" y="0"/>
                </a:cubicBezTo>
                <a:cubicBezTo>
                  <a:pt x="898855" y="-19085"/>
                  <a:pt x="986457" y="69428"/>
                  <a:pt x="1194491" y="0"/>
                </a:cubicBezTo>
                <a:cubicBezTo>
                  <a:pt x="1402525" y="-69428"/>
                  <a:pt x="1969644" y="125266"/>
                  <a:pt x="2253757" y="0"/>
                </a:cubicBezTo>
                <a:cubicBezTo>
                  <a:pt x="2272028" y="149497"/>
                  <a:pt x="2240579" y="260958"/>
                  <a:pt x="2253757" y="388106"/>
                </a:cubicBezTo>
                <a:cubicBezTo>
                  <a:pt x="2266935" y="515254"/>
                  <a:pt x="2225832" y="664468"/>
                  <a:pt x="2253757" y="764209"/>
                </a:cubicBezTo>
                <a:cubicBezTo>
                  <a:pt x="2281682" y="863950"/>
                  <a:pt x="2218259" y="1022897"/>
                  <a:pt x="2253757" y="1200329"/>
                </a:cubicBezTo>
                <a:cubicBezTo>
                  <a:pt x="2044707" y="1229294"/>
                  <a:pt x="1877515" y="1186569"/>
                  <a:pt x="1645243" y="1200329"/>
                </a:cubicBezTo>
                <a:cubicBezTo>
                  <a:pt x="1412971" y="1214089"/>
                  <a:pt x="1298698" y="1187773"/>
                  <a:pt x="1126879" y="1200329"/>
                </a:cubicBezTo>
                <a:cubicBezTo>
                  <a:pt x="955060" y="1212885"/>
                  <a:pt x="792949" y="1158642"/>
                  <a:pt x="518364" y="1200329"/>
                </a:cubicBezTo>
                <a:cubicBezTo>
                  <a:pt x="243780" y="1242016"/>
                  <a:pt x="249561" y="1140676"/>
                  <a:pt x="0" y="1200329"/>
                </a:cubicBezTo>
                <a:cubicBezTo>
                  <a:pt x="-7148" y="1088072"/>
                  <a:pt x="29260" y="1014776"/>
                  <a:pt x="0" y="836229"/>
                </a:cubicBezTo>
                <a:cubicBezTo>
                  <a:pt x="-29260" y="657682"/>
                  <a:pt x="46115" y="588758"/>
                  <a:pt x="0" y="448123"/>
                </a:cubicBezTo>
                <a:cubicBezTo>
                  <a:pt x="-46115" y="307488"/>
                  <a:pt x="6749" y="216871"/>
                  <a:pt x="0" y="0"/>
                </a:cubicBezTo>
                <a:close/>
              </a:path>
              <a:path w="2253757" h="1200329" stroke="0" extrusionOk="0">
                <a:moveTo>
                  <a:pt x="0" y="0"/>
                </a:moveTo>
                <a:cubicBezTo>
                  <a:pt x="116384" y="-36093"/>
                  <a:pt x="253431" y="1226"/>
                  <a:pt x="495827" y="0"/>
                </a:cubicBezTo>
                <a:cubicBezTo>
                  <a:pt x="738223" y="-1226"/>
                  <a:pt x="897037" y="34484"/>
                  <a:pt x="1059266" y="0"/>
                </a:cubicBezTo>
                <a:cubicBezTo>
                  <a:pt x="1221495" y="-34484"/>
                  <a:pt x="1331490" y="11148"/>
                  <a:pt x="1577630" y="0"/>
                </a:cubicBezTo>
                <a:cubicBezTo>
                  <a:pt x="1823770" y="-11148"/>
                  <a:pt x="2112679" y="17172"/>
                  <a:pt x="2253757" y="0"/>
                </a:cubicBezTo>
                <a:cubicBezTo>
                  <a:pt x="2256877" y="146414"/>
                  <a:pt x="2248672" y="223588"/>
                  <a:pt x="2253757" y="364100"/>
                </a:cubicBezTo>
                <a:cubicBezTo>
                  <a:pt x="2258842" y="504612"/>
                  <a:pt x="2248653" y="605691"/>
                  <a:pt x="2253757" y="764209"/>
                </a:cubicBezTo>
                <a:cubicBezTo>
                  <a:pt x="2258861" y="922727"/>
                  <a:pt x="2241947" y="1022961"/>
                  <a:pt x="2253757" y="1200329"/>
                </a:cubicBezTo>
                <a:cubicBezTo>
                  <a:pt x="2006396" y="1226082"/>
                  <a:pt x="1906222" y="1195712"/>
                  <a:pt x="1757930" y="1200329"/>
                </a:cubicBezTo>
                <a:cubicBezTo>
                  <a:pt x="1609638" y="1204946"/>
                  <a:pt x="1443159" y="1134878"/>
                  <a:pt x="1171954" y="1200329"/>
                </a:cubicBezTo>
                <a:cubicBezTo>
                  <a:pt x="900749" y="1265780"/>
                  <a:pt x="795267" y="1147928"/>
                  <a:pt x="563439" y="1200329"/>
                </a:cubicBezTo>
                <a:cubicBezTo>
                  <a:pt x="331611" y="1252730"/>
                  <a:pt x="161904" y="1196347"/>
                  <a:pt x="0" y="1200329"/>
                </a:cubicBezTo>
                <a:cubicBezTo>
                  <a:pt x="-2681" y="1106537"/>
                  <a:pt x="35807" y="1011438"/>
                  <a:pt x="0" y="824226"/>
                </a:cubicBezTo>
                <a:cubicBezTo>
                  <a:pt x="-35807" y="637014"/>
                  <a:pt x="39666" y="547166"/>
                  <a:pt x="0" y="460126"/>
                </a:cubicBezTo>
                <a:cubicBezTo>
                  <a:pt x="-39666" y="373086"/>
                  <a:pt x="54067" y="93007"/>
                  <a:pt x="0" y="0"/>
                </a:cubicBezTo>
                <a:close/>
              </a:path>
            </a:pathLst>
          </a:custGeom>
          <a:solidFill>
            <a:schemeClr val="accent2">
              <a:lumMod val="60000"/>
              <a:lumOff val="40000"/>
            </a:schemeClr>
          </a:solidFill>
          <a:ln>
            <a:solidFill>
              <a:schemeClr val="tx1"/>
            </a:solidFill>
            <a:extLst>
              <a:ext uri="{C807C97D-BFC1-408E-A445-0C87EB9F89A2}">
                <ask:lineSketchStyleProps xmlns:ask="http://schemas.microsoft.com/office/drawing/2018/sketchyshapes" sd="1749027494">
                  <a:prstGeom prst="rect">
                    <a:avLst/>
                  </a:prstGeom>
                  <ask:type>
                    <ask:lineSketchScribble/>
                  </ask:type>
                </ask:lineSketchStyleProps>
              </a:ext>
            </a:extLst>
          </a:ln>
          <a:effectLst>
            <a:glow rad="228600">
              <a:schemeClr val="accent2">
                <a:satMod val="175000"/>
                <a:alpha val="40000"/>
              </a:schemeClr>
            </a:glow>
          </a:effectLst>
        </p:spPr>
        <p:txBody>
          <a:bodyPr wrap="none" rtlCol="0">
            <a:spAutoFit/>
          </a:bodyPr>
          <a:lstStyle/>
          <a:p>
            <a:pPr algn="ctr"/>
            <a:r>
              <a:rPr lang="fr-FR" dirty="0"/>
              <a:t>La loupiotte:</a:t>
            </a:r>
          </a:p>
          <a:p>
            <a:pPr algn="ctr"/>
            <a:r>
              <a:rPr lang="fr-FR" dirty="0"/>
              <a:t>L’espoir demeure </a:t>
            </a:r>
          </a:p>
          <a:p>
            <a:pPr algn="ctr"/>
            <a:r>
              <a:rPr lang="fr-FR" dirty="0"/>
              <a:t>D’une </a:t>
            </a:r>
            <a:r>
              <a:rPr lang="fr-FR" b="1" dirty="0"/>
              <a:t>lumière </a:t>
            </a:r>
            <a:r>
              <a:rPr lang="fr-FR" dirty="0"/>
              <a:t>à venir </a:t>
            </a:r>
          </a:p>
          <a:p>
            <a:pPr algn="ctr"/>
            <a:r>
              <a:rPr lang="fr-FR" dirty="0"/>
              <a:t>Ou à préserver…</a:t>
            </a:r>
          </a:p>
        </p:txBody>
      </p:sp>
      <p:sp>
        <p:nvSpPr>
          <p:cNvPr id="9" name="ZoneTexte 8">
            <a:extLst>
              <a:ext uri="{FF2B5EF4-FFF2-40B4-BE49-F238E27FC236}">
                <a16:creationId xmlns:a16="http://schemas.microsoft.com/office/drawing/2014/main" id="{730D2310-162D-49A2-BB76-75015605EACF}"/>
              </a:ext>
            </a:extLst>
          </p:cNvPr>
          <p:cNvSpPr txBox="1"/>
          <p:nvPr/>
        </p:nvSpPr>
        <p:spPr>
          <a:xfrm>
            <a:off x="3401708" y="1347948"/>
            <a:ext cx="4056367" cy="923330"/>
          </a:xfrm>
          <a:custGeom>
            <a:avLst/>
            <a:gdLst>
              <a:gd name="connsiteX0" fmla="*/ 0 w 4056367"/>
              <a:gd name="connsiteY0" fmla="*/ 0 h 923330"/>
              <a:gd name="connsiteX1" fmla="*/ 716625 w 4056367"/>
              <a:gd name="connsiteY1" fmla="*/ 0 h 923330"/>
              <a:gd name="connsiteX2" fmla="*/ 1473813 w 4056367"/>
              <a:gd name="connsiteY2" fmla="*/ 0 h 923330"/>
              <a:gd name="connsiteX3" fmla="*/ 2109311 w 4056367"/>
              <a:gd name="connsiteY3" fmla="*/ 0 h 923330"/>
              <a:gd name="connsiteX4" fmla="*/ 2704245 w 4056367"/>
              <a:gd name="connsiteY4" fmla="*/ 0 h 923330"/>
              <a:gd name="connsiteX5" fmla="*/ 3258615 w 4056367"/>
              <a:gd name="connsiteY5" fmla="*/ 0 h 923330"/>
              <a:gd name="connsiteX6" fmla="*/ 4056367 w 4056367"/>
              <a:gd name="connsiteY6" fmla="*/ 0 h 923330"/>
              <a:gd name="connsiteX7" fmla="*/ 4056367 w 4056367"/>
              <a:gd name="connsiteY7" fmla="*/ 452432 h 923330"/>
              <a:gd name="connsiteX8" fmla="*/ 4056367 w 4056367"/>
              <a:gd name="connsiteY8" fmla="*/ 923330 h 923330"/>
              <a:gd name="connsiteX9" fmla="*/ 3420870 w 4056367"/>
              <a:gd name="connsiteY9" fmla="*/ 923330 h 923330"/>
              <a:gd name="connsiteX10" fmla="*/ 2744808 w 4056367"/>
              <a:gd name="connsiteY10" fmla="*/ 923330 h 923330"/>
              <a:gd name="connsiteX11" fmla="*/ 2109311 w 4056367"/>
              <a:gd name="connsiteY11" fmla="*/ 923330 h 923330"/>
              <a:gd name="connsiteX12" fmla="*/ 1392686 w 4056367"/>
              <a:gd name="connsiteY12" fmla="*/ 923330 h 923330"/>
              <a:gd name="connsiteX13" fmla="*/ 716625 w 4056367"/>
              <a:gd name="connsiteY13" fmla="*/ 923330 h 923330"/>
              <a:gd name="connsiteX14" fmla="*/ 0 w 4056367"/>
              <a:gd name="connsiteY14" fmla="*/ 923330 h 923330"/>
              <a:gd name="connsiteX15" fmla="*/ 0 w 4056367"/>
              <a:gd name="connsiteY15" fmla="*/ 452432 h 923330"/>
              <a:gd name="connsiteX16" fmla="*/ 0 w 4056367"/>
              <a:gd name="connsiteY16"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6367" h="923330" fill="none" extrusionOk="0">
                <a:moveTo>
                  <a:pt x="0" y="0"/>
                </a:moveTo>
                <a:cubicBezTo>
                  <a:pt x="322556" y="27113"/>
                  <a:pt x="390475" y="19984"/>
                  <a:pt x="716625" y="0"/>
                </a:cubicBezTo>
                <a:cubicBezTo>
                  <a:pt x="1042776" y="-19984"/>
                  <a:pt x="1281138" y="-16418"/>
                  <a:pt x="1473813" y="0"/>
                </a:cubicBezTo>
                <a:cubicBezTo>
                  <a:pt x="1666488" y="16418"/>
                  <a:pt x="1837470" y="13756"/>
                  <a:pt x="2109311" y="0"/>
                </a:cubicBezTo>
                <a:cubicBezTo>
                  <a:pt x="2381152" y="-13756"/>
                  <a:pt x="2476392" y="-6810"/>
                  <a:pt x="2704245" y="0"/>
                </a:cubicBezTo>
                <a:cubicBezTo>
                  <a:pt x="2932098" y="6810"/>
                  <a:pt x="3020071" y="-22302"/>
                  <a:pt x="3258615" y="0"/>
                </a:cubicBezTo>
                <a:cubicBezTo>
                  <a:pt x="3497159" y="22302"/>
                  <a:pt x="3819122" y="14238"/>
                  <a:pt x="4056367" y="0"/>
                </a:cubicBezTo>
                <a:cubicBezTo>
                  <a:pt x="4065252" y="218040"/>
                  <a:pt x="4070960" y="349352"/>
                  <a:pt x="4056367" y="452432"/>
                </a:cubicBezTo>
                <a:cubicBezTo>
                  <a:pt x="4041774" y="555512"/>
                  <a:pt x="4045177" y="730317"/>
                  <a:pt x="4056367" y="923330"/>
                </a:cubicBezTo>
                <a:cubicBezTo>
                  <a:pt x="3836259" y="919459"/>
                  <a:pt x="3595347" y="932305"/>
                  <a:pt x="3420870" y="923330"/>
                </a:cubicBezTo>
                <a:cubicBezTo>
                  <a:pt x="3246393" y="914355"/>
                  <a:pt x="3057116" y="943466"/>
                  <a:pt x="2744808" y="923330"/>
                </a:cubicBezTo>
                <a:cubicBezTo>
                  <a:pt x="2432500" y="903194"/>
                  <a:pt x="2278584" y="902502"/>
                  <a:pt x="2109311" y="923330"/>
                </a:cubicBezTo>
                <a:cubicBezTo>
                  <a:pt x="1940038" y="944158"/>
                  <a:pt x="1556156" y="925863"/>
                  <a:pt x="1392686" y="923330"/>
                </a:cubicBezTo>
                <a:cubicBezTo>
                  <a:pt x="1229216" y="920797"/>
                  <a:pt x="855570" y="951593"/>
                  <a:pt x="716625" y="923330"/>
                </a:cubicBezTo>
                <a:cubicBezTo>
                  <a:pt x="577680" y="895067"/>
                  <a:pt x="309594" y="909718"/>
                  <a:pt x="0" y="923330"/>
                </a:cubicBezTo>
                <a:cubicBezTo>
                  <a:pt x="4757" y="757086"/>
                  <a:pt x="17196" y="594301"/>
                  <a:pt x="0" y="452432"/>
                </a:cubicBezTo>
                <a:cubicBezTo>
                  <a:pt x="-17196" y="310563"/>
                  <a:pt x="14414" y="212828"/>
                  <a:pt x="0" y="0"/>
                </a:cubicBezTo>
                <a:close/>
              </a:path>
              <a:path w="4056367" h="923330" stroke="0" extrusionOk="0">
                <a:moveTo>
                  <a:pt x="0" y="0"/>
                </a:moveTo>
                <a:cubicBezTo>
                  <a:pt x="186684" y="-11013"/>
                  <a:pt x="456607" y="1976"/>
                  <a:pt x="676061" y="0"/>
                </a:cubicBezTo>
                <a:cubicBezTo>
                  <a:pt x="895515" y="-1976"/>
                  <a:pt x="1173565" y="-9008"/>
                  <a:pt x="1311559" y="0"/>
                </a:cubicBezTo>
                <a:cubicBezTo>
                  <a:pt x="1449553" y="9008"/>
                  <a:pt x="1820555" y="-33422"/>
                  <a:pt x="1987620" y="0"/>
                </a:cubicBezTo>
                <a:cubicBezTo>
                  <a:pt x="2154685" y="33422"/>
                  <a:pt x="2354283" y="-12455"/>
                  <a:pt x="2623117" y="0"/>
                </a:cubicBezTo>
                <a:cubicBezTo>
                  <a:pt x="2891951" y="12455"/>
                  <a:pt x="3056551" y="17667"/>
                  <a:pt x="3177487" y="0"/>
                </a:cubicBezTo>
                <a:cubicBezTo>
                  <a:pt x="3298423" y="-17667"/>
                  <a:pt x="3749406" y="-43913"/>
                  <a:pt x="4056367" y="0"/>
                </a:cubicBezTo>
                <a:cubicBezTo>
                  <a:pt x="4070494" y="95385"/>
                  <a:pt x="4075196" y="357911"/>
                  <a:pt x="4056367" y="470898"/>
                </a:cubicBezTo>
                <a:cubicBezTo>
                  <a:pt x="4037538" y="583885"/>
                  <a:pt x="4073414" y="724653"/>
                  <a:pt x="4056367" y="923330"/>
                </a:cubicBezTo>
                <a:cubicBezTo>
                  <a:pt x="3790537" y="948191"/>
                  <a:pt x="3739022" y="897048"/>
                  <a:pt x="3501997" y="923330"/>
                </a:cubicBezTo>
                <a:cubicBezTo>
                  <a:pt x="3264972" y="949613"/>
                  <a:pt x="3158870" y="898791"/>
                  <a:pt x="2866499" y="923330"/>
                </a:cubicBezTo>
                <a:cubicBezTo>
                  <a:pt x="2574128" y="947869"/>
                  <a:pt x="2419998" y="952754"/>
                  <a:pt x="2149875" y="923330"/>
                </a:cubicBezTo>
                <a:cubicBezTo>
                  <a:pt x="1879752" y="893906"/>
                  <a:pt x="1810639" y="949335"/>
                  <a:pt x="1473813" y="923330"/>
                </a:cubicBezTo>
                <a:cubicBezTo>
                  <a:pt x="1136987" y="897325"/>
                  <a:pt x="1120199" y="907986"/>
                  <a:pt x="878880" y="923330"/>
                </a:cubicBezTo>
                <a:cubicBezTo>
                  <a:pt x="637561" y="938674"/>
                  <a:pt x="412196" y="928360"/>
                  <a:pt x="0" y="923330"/>
                </a:cubicBezTo>
                <a:cubicBezTo>
                  <a:pt x="3919" y="746510"/>
                  <a:pt x="-15882" y="564820"/>
                  <a:pt x="0" y="443198"/>
                </a:cubicBezTo>
                <a:cubicBezTo>
                  <a:pt x="15882" y="321576"/>
                  <a:pt x="-12882" y="199234"/>
                  <a:pt x="0" y="0"/>
                </a:cubicBezTo>
                <a:close/>
              </a:path>
            </a:pathLst>
          </a:custGeom>
          <a:solidFill>
            <a:schemeClr val="accent2">
              <a:lumMod val="60000"/>
              <a:lumOff val="40000"/>
            </a:schemeClr>
          </a:solidFill>
          <a:ln>
            <a:solidFill>
              <a:schemeClr val="tx1"/>
            </a:solidFill>
            <a:extLst>
              <a:ext uri="{C807C97D-BFC1-408E-A445-0C87EB9F89A2}">
                <ask:lineSketchStyleProps xmlns:ask="http://schemas.microsoft.com/office/drawing/2018/sketchyshapes" sd="732902041">
                  <a:prstGeom prst="rect">
                    <a:avLst/>
                  </a:prstGeom>
                  <ask:type>
                    <ask:lineSketchFreehand/>
                  </ask:type>
                </ask:lineSketchStyleProps>
              </a:ext>
            </a:extLst>
          </a:ln>
          <a:effectLst>
            <a:reflection blurRad="6350" stA="50000" endA="300" endPos="38500" dist="50800" dir="5400000" sy="-100000" algn="bl" rotWithShape="0"/>
          </a:effectLst>
        </p:spPr>
        <p:txBody>
          <a:bodyPr wrap="none" rtlCol="0">
            <a:spAutoFit/>
          </a:bodyPr>
          <a:lstStyle/>
          <a:p>
            <a:pPr algn="ctr"/>
            <a:r>
              <a:rPr lang="fr-FR" dirty="0"/>
              <a:t>Un équilibre toujours précaire: la </a:t>
            </a:r>
            <a:r>
              <a:rPr lang="fr-FR" b="1" dirty="0"/>
              <a:t>balance</a:t>
            </a:r>
          </a:p>
          <a:p>
            <a:pPr algn="ctr"/>
            <a:r>
              <a:rPr lang="fr-FR" dirty="0"/>
              <a:t>Il s’agit de trouver le moyen de la faire </a:t>
            </a:r>
          </a:p>
          <a:p>
            <a:pPr algn="ctr"/>
            <a:r>
              <a:rPr lang="fr-FR" dirty="0"/>
              <a:t>pencher du côté de la légèreté</a:t>
            </a:r>
          </a:p>
        </p:txBody>
      </p:sp>
      <p:pic>
        <p:nvPicPr>
          <p:cNvPr id="4" name="Image 3">
            <a:extLst>
              <a:ext uri="{FF2B5EF4-FFF2-40B4-BE49-F238E27FC236}">
                <a16:creationId xmlns:a16="http://schemas.microsoft.com/office/drawing/2014/main" id="{8DDA4C25-D8A5-4DF4-A26F-C9545C396817}"/>
              </a:ext>
            </a:extLst>
          </p:cNvPr>
          <p:cNvPicPr>
            <a:picLocks noChangeAspect="1"/>
          </p:cNvPicPr>
          <p:nvPr/>
        </p:nvPicPr>
        <p:blipFill>
          <a:blip r:embed="rId2"/>
          <a:stretch>
            <a:fillRect/>
          </a:stretch>
        </p:blipFill>
        <p:spPr>
          <a:xfrm>
            <a:off x="4261253" y="2947842"/>
            <a:ext cx="2337275" cy="3656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Espace réservé du contenu 11">
            <a:extLst>
              <a:ext uri="{FF2B5EF4-FFF2-40B4-BE49-F238E27FC236}">
                <a16:creationId xmlns:a16="http://schemas.microsoft.com/office/drawing/2014/main" id="{6D3F6312-1F83-4658-84A5-679C9F68F7E6}"/>
              </a:ext>
            </a:extLst>
          </p:cNvPr>
          <p:cNvPicPr>
            <a:picLocks noGrp="1" noChangeAspect="1"/>
          </p:cNvPicPr>
          <p:nvPr>
            <p:ph idx="1"/>
          </p:nvPr>
        </p:nvPicPr>
        <p:blipFill>
          <a:blip r:embed="rId3"/>
          <a:stretch>
            <a:fillRect/>
          </a:stretch>
        </p:blipFill>
        <p:spPr>
          <a:xfrm>
            <a:off x="8452863" y="2842689"/>
            <a:ext cx="2519937" cy="38130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 13">
            <a:extLst>
              <a:ext uri="{FF2B5EF4-FFF2-40B4-BE49-F238E27FC236}">
                <a16:creationId xmlns:a16="http://schemas.microsoft.com/office/drawing/2014/main" id="{54B06811-D532-49CE-9CD0-26FB4081F77E}"/>
              </a:ext>
            </a:extLst>
          </p:cNvPr>
          <p:cNvPicPr>
            <a:picLocks noChangeAspect="1"/>
          </p:cNvPicPr>
          <p:nvPr/>
        </p:nvPicPr>
        <p:blipFill>
          <a:blip r:embed="rId4"/>
          <a:stretch>
            <a:fillRect/>
          </a:stretch>
        </p:blipFill>
        <p:spPr>
          <a:xfrm>
            <a:off x="142350" y="2842689"/>
            <a:ext cx="2519937" cy="3867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407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28861E2-F09D-4A14-9CFF-B42A0888C8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01101" y="0"/>
            <a:ext cx="3297010" cy="2756012"/>
          </a:xfrm>
          <a:prstGeom prst="rect">
            <a:avLst/>
          </a:prstGeom>
        </p:spPr>
      </p:pic>
      <p:sp>
        <p:nvSpPr>
          <p:cNvPr id="2" name="Titre 1">
            <a:extLst>
              <a:ext uri="{FF2B5EF4-FFF2-40B4-BE49-F238E27FC236}">
                <a16:creationId xmlns:a16="http://schemas.microsoft.com/office/drawing/2014/main" id="{86DB16B8-000B-4ABD-B76F-4495C99EED70}"/>
              </a:ext>
            </a:extLst>
          </p:cNvPr>
          <p:cNvSpPr>
            <a:spLocks noGrp="1"/>
          </p:cNvSpPr>
          <p:nvPr>
            <p:ph type="title"/>
          </p:nvPr>
        </p:nvSpPr>
        <p:spPr>
          <a:xfrm>
            <a:off x="838200" y="292553"/>
            <a:ext cx="10515600" cy="1325563"/>
          </a:xfrm>
        </p:spPr>
        <p:txBody>
          <a:bodyPr/>
          <a:lstStyle/>
          <a:p>
            <a:r>
              <a:rPr lang="fr-FR" dirty="0">
                <a:latin typeface="Abadi" panose="020B0604020104020204" pitchFamily="34" charset="0"/>
              </a:rPr>
              <a:t>Lâcher-prise.</a:t>
            </a:r>
          </a:p>
        </p:txBody>
      </p:sp>
      <p:sp>
        <p:nvSpPr>
          <p:cNvPr id="3" name="Espace réservé du contenu 2">
            <a:extLst>
              <a:ext uri="{FF2B5EF4-FFF2-40B4-BE49-F238E27FC236}">
                <a16:creationId xmlns:a16="http://schemas.microsoft.com/office/drawing/2014/main" id="{FBE9A2C8-F50D-440B-9ABD-20C015C01994}"/>
              </a:ext>
            </a:extLst>
          </p:cNvPr>
          <p:cNvSpPr>
            <a:spLocks noGrp="1"/>
          </p:cNvSpPr>
          <p:nvPr>
            <p:ph idx="1"/>
          </p:nvPr>
        </p:nvSpPr>
        <p:spPr>
          <a:xfrm>
            <a:off x="838200" y="1618116"/>
            <a:ext cx="8724900" cy="4487409"/>
          </a:xfrm>
        </p:spPr>
        <p:txBody>
          <a:bodyPr>
            <a:normAutofit/>
          </a:bodyPr>
          <a:lstStyle/>
          <a:p>
            <a:pPr algn="just"/>
            <a:r>
              <a:rPr lang="fr-FR" dirty="0"/>
              <a:t>Comment </a:t>
            </a:r>
            <a:r>
              <a:rPr lang="fr-FR" b="1" dirty="0"/>
              <a:t>s’autoriser</a:t>
            </a:r>
            <a:r>
              <a:rPr lang="fr-FR" dirty="0"/>
              <a:t> à lâcher-prise? Il s’agirait de  trouver le juste équilibre!? </a:t>
            </a:r>
          </a:p>
          <a:p>
            <a:pPr algn="just"/>
            <a:r>
              <a:rPr lang="fr-FR" dirty="0"/>
              <a:t>La responsabilité par rapport à la fratrie émerge là encore dans la discussion. </a:t>
            </a:r>
          </a:p>
          <a:p>
            <a:pPr algn="just"/>
            <a:r>
              <a:rPr lang="fr-FR" dirty="0"/>
              <a:t>Comment déléguer </a:t>
            </a:r>
            <a:r>
              <a:rPr lang="fr-FR" b="1" dirty="0"/>
              <a:t>à la fratrie </a:t>
            </a:r>
            <a:r>
              <a:rPr lang="fr-FR" dirty="0"/>
              <a:t>sans la mettre à mal?</a:t>
            </a:r>
          </a:p>
          <a:p>
            <a:pPr algn="just"/>
            <a:r>
              <a:rPr lang="fr-FR" dirty="0"/>
              <a:t>Peut-être se dire qu’il faut en parler très tôt, sans mettre les frères et sœur à une place attitrée d’aidant: détacher la question de leur participation au quotidien du thème douloureux et tabou du décès futur des parents. </a:t>
            </a:r>
          </a:p>
          <a:p>
            <a:endParaRPr lang="fr-FR" dirty="0"/>
          </a:p>
        </p:txBody>
      </p:sp>
    </p:spTree>
    <p:extLst>
      <p:ext uri="{BB962C8B-B14F-4D97-AF65-F5344CB8AC3E}">
        <p14:creationId xmlns:p14="http://schemas.microsoft.com/office/powerpoint/2010/main" val="361647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700FC-A549-4469-997D-EFC105783A16}"/>
              </a:ext>
            </a:extLst>
          </p:cNvPr>
          <p:cNvSpPr>
            <a:spLocks noGrp="1"/>
          </p:cNvSpPr>
          <p:nvPr>
            <p:ph type="title"/>
          </p:nvPr>
        </p:nvSpPr>
        <p:spPr>
          <a:xfrm>
            <a:off x="838200" y="209551"/>
            <a:ext cx="10515600" cy="1123950"/>
          </a:xfrm>
        </p:spPr>
        <p:txBody>
          <a:bodyPr>
            <a:noAutofit/>
          </a:bodyPr>
          <a:lstStyle/>
          <a:p>
            <a:r>
              <a:rPr lang="fr-FR" sz="4000" dirty="0">
                <a:latin typeface="Abadi" panose="020B0604020104020204" pitchFamily="34" charset="0"/>
              </a:rPr>
              <a:t>Narration et illustration: parvenir à invoquer « l’image magique. »</a:t>
            </a:r>
          </a:p>
        </p:txBody>
      </p:sp>
      <p:sp>
        <p:nvSpPr>
          <p:cNvPr id="3" name="Espace réservé du contenu 2">
            <a:extLst>
              <a:ext uri="{FF2B5EF4-FFF2-40B4-BE49-F238E27FC236}">
                <a16:creationId xmlns:a16="http://schemas.microsoft.com/office/drawing/2014/main" id="{3DB3CF44-5C1E-42C3-8307-4991D4A84C4C}"/>
              </a:ext>
            </a:extLst>
          </p:cNvPr>
          <p:cNvSpPr>
            <a:spLocks noGrp="1"/>
          </p:cNvSpPr>
          <p:nvPr>
            <p:ph idx="1"/>
          </p:nvPr>
        </p:nvSpPr>
        <p:spPr>
          <a:xfrm>
            <a:off x="257175" y="1962150"/>
            <a:ext cx="11096625" cy="4829174"/>
          </a:xfrm>
        </p:spPr>
        <p:txBody>
          <a:bodyPr>
            <a:normAutofit/>
          </a:bodyPr>
          <a:lstStyle/>
          <a:p>
            <a:pPr marL="0" indent="0" algn="just">
              <a:buNone/>
            </a:pPr>
            <a:r>
              <a:rPr lang="fr-FR" dirty="0"/>
              <a:t>Avec le matériel disponible: du papier et un marqueur, nous avons tenté de réinventer le parcours de chacun, de prendre une nouvelle distance:</a:t>
            </a:r>
          </a:p>
          <a:p>
            <a:pPr marL="0" indent="0" algn="just">
              <a:buNone/>
            </a:pPr>
            <a:r>
              <a:rPr lang="fr-FR" dirty="0"/>
              <a:t>Si chacun a un parcours singulier, une constante se dégage des échanges: </a:t>
            </a:r>
          </a:p>
          <a:p>
            <a:pPr algn="just"/>
            <a:r>
              <a:rPr lang="fr-FR" b="1" dirty="0"/>
              <a:t>Le trauma d’origine </a:t>
            </a:r>
            <a:r>
              <a:rPr lang="fr-FR" dirty="0"/>
              <a:t>que constitue l’annonce, l’étape du </a:t>
            </a:r>
            <a:r>
              <a:rPr lang="fr-FR" b="1" dirty="0"/>
              <a:t>combat</a:t>
            </a:r>
            <a:r>
              <a:rPr lang="fr-FR" dirty="0"/>
              <a:t> plus ou moins récurrent, plus ou moins long.</a:t>
            </a:r>
          </a:p>
          <a:p>
            <a:pPr algn="just"/>
            <a:r>
              <a:rPr lang="fr-FR" dirty="0"/>
              <a:t> </a:t>
            </a:r>
            <a:r>
              <a:rPr lang="fr-FR" b="1" dirty="0"/>
              <a:t>Le rôle de la colère pour </a:t>
            </a:r>
            <a:r>
              <a:rPr lang="fr-FR" dirty="0"/>
              <a:t>continuer à se battre.</a:t>
            </a:r>
          </a:p>
          <a:p>
            <a:pPr algn="just"/>
            <a:r>
              <a:rPr lang="fr-FR" dirty="0"/>
              <a:t> Le rapport aux origines, aux </a:t>
            </a:r>
            <a:r>
              <a:rPr lang="fr-FR" b="1" dirty="0"/>
              <a:t>racines</a:t>
            </a:r>
            <a:r>
              <a:rPr lang="fr-FR" dirty="0"/>
              <a:t>, plus ou moins positif selon les histoires personnelles , constitue cependant un </a:t>
            </a:r>
            <a:r>
              <a:rPr lang="fr-FR" b="1" dirty="0"/>
              <a:t>socle </a:t>
            </a:r>
            <a:r>
              <a:rPr lang="fr-FR" dirty="0"/>
              <a:t>de développement d’une forme </a:t>
            </a:r>
            <a:r>
              <a:rPr lang="fr-FR" b="1" dirty="0"/>
              <a:t>de résilience illustrée </a:t>
            </a:r>
            <a:r>
              <a:rPr lang="fr-FR" dirty="0"/>
              <a:t>par un paysage bordé d’eau et l’émergence de la lumière.</a:t>
            </a:r>
          </a:p>
          <a:p>
            <a:endParaRPr lang="fr-FR" dirty="0"/>
          </a:p>
        </p:txBody>
      </p:sp>
    </p:spTree>
    <p:extLst>
      <p:ext uri="{BB962C8B-B14F-4D97-AF65-F5344CB8AC3E}">
        <p14:creationId xmlns:p14="http://schemas.microsoft.com/office/powerpoint/2010/main" val="7946239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988</Words>
  <Application>Microsoft Office PowerPoint</Application>
  <PresentationFormat>Grand écran</PresentationFormat>
  <Paragraphs>77</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Abadi</vt:lpstr>
      <vt:lpstr>Arial</vt:lpstr>
      <vt:lpstr>Calibri</vt:lpstr>
      <vt:lpstr>Calibri Light</vt:lpstr>
      <vt:lpstr>Lucida Handwriting</vt:lpstr>
      <vt:lpstr>Thème Office</vt:lpstr>
      <vt:lpstr>Parent au fil du temps</vt:lpstr>
      <vt:lpstr> </vt:lpstr>
      <vt:lpstr>Sur le thème du répit, nous avions identifié: Des ressources basées sur le rapport aux autres.</vt:lpstr>
      <vt:lpstr>Nous avons donc extrait trois thèmes retenus pour nos échanges</vt:lpstr>
      <vt:lpstr>La culpabilité.</vt:lpstr>
      <vt:lpstr>Reconnaître la culpabilité mais réduire sa place, laisser de la légèreté.</vt:lpstr>
      <vt:lpstr>Une image vaut mille mots!  </vt:lpstr>
      <vt:lpstr>Lâcher-prise.</vt:lpstr>
      <vt:lpstr>Narration et illustration: parvenir à invoquer « l’image magique. »</vt:lpstr>
      <vt:lpstr>C’est l’histoire d’un gladiateur…</vt:lpstr>
      <vt:lpstr>…résistant à tous les coups…</vt:lpstr>
      <vt:lpstr>… qui parvient, parfois à se poser.</vt:lpstr>
      <vt:lpstr>Une montgolfière…</vt:lpstr>
      <vt:lpstr>Les ressources évoquées…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 HERRMANN</dc:creator>
  <cp:lastModifiedBy>Elisabeth HERRMANN</cp:lastModifiedBy>
  <cp:revision>38</cp:revision>
  <dcterms:created xsi:type="dcterms:W3CDTF">2023-12-07T10:28:51Z</dcterms:created>
  <dcterms:modified xsi:type="dcterms:W3CDTF">2023-12-20T15:23:10Z</dcterms:modified>
</cp:coreProperties>
</file>